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5"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0"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52" name="Shape 52"/>
        <p:cNvGrpSpPr/>
        <p:nvPr/>
      </p:nvGrpSpPr>
      <p:grpSpPr>
        <a:xfrm>
          <a:off x="0" y="0"/>
          <a:ext cx="0" cy="0"/>
          <a:chOff x="0" y="0"/>
          <a:chExt cx="0" cy="0"/>
        </a:xfrm>
      </p:grpSpPr>
      <p:pic>
        <p:nvPicPr>
          <p:cNvPr descr="\\DROBO-FS\QuickDrops\JB\PPTX NG\Droplets\LightingOverlay.png" id="53" name="Google Shape;53;p2"/>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54" name="Google Shape;54;p2"/>
          <p:cNvGrpSpPr/>
          <p:nvPr/>
        </p:nvGrpSpPr>
        <p:grpSpPr>
          <a:xfrm>
            <a:off x="0" y="0"/>
            <a:ext cx="2305051" cy="6858001"/>
            <a:chOff x="0" y="0"/>
            <a:chExt cx="2305051" cy="6858001"/>
          </a:xfrm>
        </p:grpSpPr>
        <p:sp>
          <p:nvSpPr>
            <p:cNvPr id="55" name="Google Shape;55;p2"/>
            <p:cNvSpPr/>
            <p:nvPr/>
          </p:nvSpPr>
          <p:spPr>
            <a:xfrm>
              <a:off x="1209675"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414338" y="9525"/>
              <a:ext cx="28575" cy="4481513"/>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95DE"/>
                </a:gs>
              </a:gsLst>
              <a:lin ang="5400000" scaled="0"/>
            </a:gradFill>
            <a:ln>
              <a:noFill/>
            </a:ln>
          </p:spPr>
        </p:sp>
        <p:sp>
          <p:nvSpPr>
            <p:cNvPr id="61" name="Google Shape;61;p2"/>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95DE"/>
                </a:gs>
              </a:gsLst>
              <a:lin ang="5400000" scaled="0"/>
            </a:gradFill>
            <a:ln>
              <a:noFill/>
            </a:ln>
          </p:spPr>
        </p:sp>
        <p:sp>
          <p:nvSpPr>
            <p:cNvPr id="62" name="Google Shape;62;p2"/>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95DE"/>
                </a:gs>
              </a:gsLst>
              <a:lin ang="5400000" scaled="0"/>
            </a:gradFill>
            <a:ln>
              <a:noFill/>
            </a:ln>
          </p:spPr>
        </p:sp>
        <p:sp>
          <p:nvSpPr>
            <p:cNvPr id="64" name="Google Shape;64;p2"/>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65" name="Google Shape;65;p2"/>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95DE"/>
                </a:gs>
              </a:gsLst>
              <a:lin ang="5400000" scaled="0"/>
            </a:gradFill>
            <a:ln>
              <a:noFill/>
            </a:ln>
          </p:spPr>
        </p:sp>
        <p:sp>
          <p:nvSpPr>
            <p:cNvPr id="68" name="Google Shape;68;p2"/>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95DE"/>
                </a:gs>
              </a:gsLst>
              <a:lin ang="5400000" scaled="0"/>
            </a:gradFill>
            <a:ln>
              <a:noFill/>
            </a:ln>
          </p:spPr>
        </p:sp>
        <p:sp>
          <p:nvSpPr>
            <p:cNvPr id="70" name="Google Shape;70;p2"/>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95DE"/>
                </a:gs>
              </a:gsLst>
              <a:lin ang="5400000" scaled="0"/>
            </a:gradFill>
            <a:ln>
              <a:noFill/>
            </a:ln>
          </p:spPr>
        </p:sp>
        <p:sp>
          <p:nvSpPr>
            <p:cNvPr id="73" name="Google Shape;73;p2"/>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3B95DE"/>
                </a:gs>
              </a:gsLst>
              <a:lin ang="5400000" scaled="0"/>
            </a:gradFill>
            <a:ln>
              <a:noFill/>
            </a:ln>
          </p:spPr>
        </p:sp>
        <p:sp>
          <p:nvSpPr>
            <p:cNvPr id="76" name="Google Shape;76;p2"/>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3B95DE"/>
                </a:gs>
              </a:gsLst>
              <a:lin ang="5400000" scaled="0"/>
            </a:gradFill>
            <a:ln>
              <a:noFill/>
            </a:ln>
          </p:spPr>
        </p:sp>
        <p:sp>
          <p:nvSpPr>
            <p:cNvPr id="78" name="Google Shape;78;p2"/>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95DE"/>
                </a:gs>
              </a:gsLst>
              <a:lin ang="5400000" scaled="0"/>
            </a:gradFill>
            <a:ln>
              <a:noFill/>
            </a:ln>
          </p:spPr>
        </p:sp>
        <p:sp>
          <p:nvSpPr>
            <p:cNvPr id="80" name="Google Shape;80;p2"/>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95DE"/>
                </a:gs>
              </a:gsLst>
              <a:lin ang="5400000" scaled="0"/>
            </a:gradFill>
            <a:ln>
              <a:noFill/>
            </a:ln>
          </p:spPr>
        </p:sp>
        <p:sp>
          <p:nvSpPr>
            <p:cNvPr id="82" name="Google Shape;82;p2"/>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642938" y="6610350"/>
              <a:ext cx="23813" cy="242888"/>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95DE"/>
                </a:gs>
              </a:gsLst>
              <a:lin ang="5400000" scaled="0"/>
            </a:gradFill>
            <a:ln>
              <a:noFill/>
            </a:ln>
          </p:spPr>
        </p:sp>
        <p:sp>
          <p:nvSpPr>
            <p:cNvPr id="86" name="Google Shape;86;p2"/>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95DE"/>
                </a:gs>
              </a:gsLst>
              <a:lin ang="5400000" scaled="0"/>
            </a:gradFill>
            <a:ln>
              <a:noFill/>
            </a:ln>
          </p:spPr>
        </p:sp>
        <p:sp>
          <p:nvSpPr>
            <p:cNvPr id="87" name="Google Shape;87;p2"/>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95DE"/>
                </a:gs>
              </a:gsLst>
              <a:lin ang="5400000" scaled="0"/>
            </a:gradFill>
            <a:ln>
              <a:noFill/>
            </a:ln>
          </p:spPr>
        </p:sp>
        <p:sp>
          <p:nvSpPr>
            <p:cNvPr id="89" name="Google Shape;89;p2"/>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90" name="Google Shape;90;p2"/>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95DE"/>
                </a:gs>
              </a:gsLst>
              <a:lin ang="5400000" scaled="0"/>
            </a:gradFill>
            <a:ln>
              <a:noFill/>
            </a:ln>
          </p:spPr>
        </p:sp>
        <p:sp>
          <p:nvSpPr>
            <p:cNvPr id="92" name="Google Shape;92;p2"/>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95DE"/>
                </a:gs>
              </a:gsLst>
              <a:lin ang="5400000" scaled="0"/>
            </a:gradFill>
            <a:ln>
              <a:noFill/>
            </a:ln>
          </p:spPr>
        </p:sp>
        <p:sp>
          <p:nvSpPr>
            <p:cNvPr id="94" name="Google Shape;94;p2"/>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1228725"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95DE"/>
                </a:gs>
              </a:gsLst>
              <a:lin ang="5400000" scaled="0"/>
            </a:gradFill>
            <a:ln>
              <a:noFill/>
            </a:ln>
          </p:spPr>
        </p:sp>
        <p:sp>
          <p:nvSpPr>
            <p:cNvPr id="97" name="Google Shape;97;p2"/>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95DE"/>
                </a:gs>
              </a:gsLst>
              <a:lin ang="5400000" scaled="0"/>
            </a:gradFill>
            <a:ln>
              <a:noFill/>
            </a:ln>
          </p:spPr>
        </p:sp>
        <p:sp>
          <p:nvSpPr>
            <p:cNvPr id="99" name="Google Shape;99;p2"/>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95DE"/>
                </a:gs>
              </a:gsLst>
              <a:lin ang="5400000" scaled="0"/>
            </a:gradFill>
            <a:ln>
              <a:noFill/>
            </a:ln>
          </p:spPr>
        </p:sp>
        <p:sp>
          <p:nvSpPr>
            <p:cNvPr id="102" name="Google Shape;102;p2"/>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103" name="Google Shape;103;p2"/>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95DE"/>
                </a:gs>
              </a:gsLst>
              <a:lin ang="5400000" scaled="0"/>
            </a:gradFill>
            <a:ln>
              <a:noFill/>
            </a:ln>
          </p:spPr>
        </p:sp>
        <p:sp>
          <p:nvSpPr>
            <p:cNvPr id="106" name="Google Shape;106;p2"/>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95DE"/>
                </a:gs>
              </a:gsLst>
              <a:lin ang="5400000" scaled="0"/>
            </a:gradFill>
            <a:ln>
              <a:noFill/>
            </a:ln>
          </p:spPr>
        </p:sp>
        <p:sp>
          <p:nvSpPr>
            <p:cNvPr id="108" name="Google Shape;108;p2"/>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2"/>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
          <p:cNvSpPr txBox="1"/>
          <p:nvPr>
            <p:ph idx="1" type="subTitle"/>
          </p:nvPr>
        </p:nvSpPr>
        <p:spPr>
          <a:xfrm>
            <a:off x="1876424" y="3602038"/>
            <a:ext cx="8791575" cy="1655762"/>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p:txBody>
      </p:sp>
      <p:sp>
        <p:nvSpPr>
          <p:cNvPr id="111" name="Google Shape;111;p2"/>
          <p:cNvSpPr txBox="1"/>
          <p:nvPr>
            <p:ph idx="10" type="dt"/>
          </p:nvPr>
        </p:nvSpPr>
        <p:spPr>
          <a:xfrm>
            <a:off x="7077511" y="541020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
          <p:cNvSpPr txBox="1"/>
          <p:nvPr>
            <p:ph idx="11" type="ftr"/>
          </p:nvPr>
        </p:nvSpPr>
        <p:spPr>
          <a:xfrm>
            <a:off x="1876424" y="5410201"/>
            <a:ext cx="512488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
          <p:cNvSpPr txBox="1"/>
          <p:nvPr>
            <p:ph idx="12" type="sldNum"/>
          </p:nvPr>
        </p:nvSpPr>
        <p:spPr>
          <a:xfrm>
            <a:off x="9896911" y="5410199"/>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4" name="Shape 114"/>
        <p:cNvGrpSpPr/>
        <p:nvPr/>
      </p:nvGrpSpPr>
      <p:grpSpPr>
        <a:xfrm>
          <a:off x="0" y="0"/>
          <a:ext cx="0" cy="0"/>
          <a:chOff x="0" y="0"/>
          <a:chExt cx="0" cy="0"/>
        </a:xfrm>
      </p:grpSpPr>
      <p:sp>
        <p:nvSpPr>
          <p:cNvPr id="115" name="Google Shape;115;p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3"/>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17" name="Google Shape;117;p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0" name="Shape 120"/>
        <p:cNvGrpSpPr/>
        <p:nvPr/>
      </p:nvGrpSpPr>
      <p:grpSpPr>
        <a:xfrm>
          <a:off x="0" y="0"/>
          <a:ext cx="0" cy="0"/>
          <a:chOff x="0" y="0"/>
          <a:chExt cx="0" cy="0"/>
        </a:xfrm>
      </p:grpSpPr>
      <p:sp>
        <p:nvSpPr>
          <p:cNvPr id="121" name="Google Shape;121;p4"/>
          <p:cNvSpPr txBox="1"/>
          <p:nvPr>
            <p:ph type="title"/>
          </p:nvPr>
        </p:nvSpPr>
        <p:spPr>
          <a:xfrm>
            <a:off x="1141411" y="1419226"/>
            <a:ext cx="99060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4"/>
          <p:cNvSpPr txBox="1"/>
          <p:nvPr>
            <p:ph idx="1" type="body"/>
          </p:nvPr>
        </p:nvSpPr>
        <p:spPr>
          <a:xfrm>
            <a:off x="1141411" y="4424362"/>
            <a:ext cx="9906000" cy="137477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cap="none">
                <a:solidFill>
                  <a:schemeClr val="lt1"/>
                </a:solidFill>
              </a:defRPr>
            </a:lvl1pPr>
            <a:lvl2pPr indent="-228600" lvl="1" marL="914400" algn="l">
              <a:lnSpc>
                <a:spcPct val="120000"/>
              </a:lnSpc>
              <a:spcBef>
                <a:spcPts val="500"/>
              </a:spcBef>
              <a:spcAft>
                <a:spcPts val="0"/>
              </a:spcAft>
              <a:buClr>
                <a:schemeClr val="lt1"/>
              </a:buClr>
              <a:buSzPts val="2250"/>
              <a:buNone/>
              <a:defRPr sz="1800">
                <a:solidFill>
                  <a:schemeClr val="lt1"/>
                </a:solidFill>
              </a:defRPr>
            </a:lvl2pPr>
            <a:lvl3pPr indent="-228600" lvl="2" marL="1371600" algn="l">
              <a:lnSpc>
                <a:spcPct val="120000"/>
              </a:lnSpc>
              <a:spcBef>
                <a:spcPts val="500"/>
              </a:spcBef>
              <a:spcAft>
                <a:spcPts val="0"/>
              </a:spcAft>
              <a:buClr>
                <a:schemeClr val="lt1"/>
              </a:buClr>
              <a:buSzPts val="2250"/>
              <a:buNone/>
              <a:defRPr sz="1800">
                <a:solidFill>
                  <a:schemeClr val="lt1"/>
                </a:solidFill>
              </a:defRPr>
            </a:lvl3pPr>
            <a:lvl4pPr indent="-228600" lvl="3" marL="1828800" algn="l">
              <a:lnSpc>
                <a:spcPct val="120000"/>
              </a:lnSpc>
              <a:spcBef>
                <a:spcPts val="500"/>
              </a:spcBef>
              <a:spcAft>
                <a:spcPts val="0"/>
              </a:spcAft>
              <a:buClr>
                <a:schemeClr val="lt1"/>
              </a:buClr>
              <a:buSzPts val="2000"/>
              <a:buNone/>
              <a:defRPr sz="1600">
                <a:solidFill>
                  <a:schemeClr val="lt1"/>
                </a:solidFill>
              </a:defRPr>
            </a:lvl4pPr>
            <a:lvl5pPr indent="-228600" lvl="4" marL="2286000" algn="l">
              <a:lnSpc>
                <a:spcPct val="120000"/>
              </a:lnSpc>
              <a:spcBef>
                <a:spcPts val="500"/>
              </a:spcBef>
              <a:spcAft>
                <a:spcPts val="0"/>
              </a:spcAft>
              <a:buClr>
                <a:schemeClr val="lt1"/>
              </a:buClr>
              <a:buSzPts val="2000"/>
              <a:buNone/>
              <a:defRPr sz="1600">
                <a:solidFill>
                  <a:schemeClr val="lt1"/>
                </a:solidFill>
              </a:defRPr>
            </a:lvl5pPr>
            <a:lvl6pPr indent="-228600" lvl="5" marL="2743200" algn="l">
              <a:lnSpc>
                <a:spcPct val="120000"/>
              </a:lnSpc>
              <a:spcBef>
                <a:spcPts val="500"/>
              </a:spcBef>
              <a:spcAft>
                <a:spcPts val="0"/>
              </a:spcAft>
              <a:buClr>
                <a:schemeClr val="lt1"/>
              </a:buClr>
              <a:buSzPts val="2000"/>
              <a:buNone/>
              <a:defRPr sz="1600">
                <a:solidFill>
                  <a:schemeClr val="lt1"/>
                </a:solidFill>
              </a:defRPr>
            </a:lvl6pPr>
            <a:lvl7pPr indent="-228600" lvl="6" marL="3200400" algn="l">
              <a:lnSpc>
                <a:spcPct val="120000"/>
              </a:lnSpc>
              <a:spcBef>
                <a:spcPts val="500"/>
              </a:spcBef>
              <a:spcAft>
                <a:spcPts val="0"/>
              </a:spcAft>
              <a:buClr>
                <a:schemeClr val="lt1"/>
              </a:buClr>
              <a:buSzPts val="2000"/>
              <a:buNone/>
              <a:defRPr sz="1600">
                <a:solidFill>
                  <a:schemeClr val="lt1"/>
                </a:solidFill>
              </a:defRPr>
            </a:lvl7pPr>
            <a:lvl8pPr indent="-228600" lvl="7" marL="3657600" algn="l">
              <a:lnSpc>
                <a:spcPct val="120000"/>
              </a:lnSpc>
              <a:spcBef>
                <a:spcPts val="500"/>
              </a:spcBef>
              <a:spcAft>
                <a:spcPts val="0"/>
              </a:spcAft>
              <a:buClr>
                <a:schemeClr val="lt1"/>
              </a:buClr>
              <a:buSzPts val="2000"/>
              <a:buNone/>
              <a:defRPr sz="1600">
                <a:solidFill>
                  <a:schemeClr val="lt1"/>
                </a:solidFill>
              </a:defRPr>
            </a:lvl8pPr>
            <a:lvl9pPr indent="-228600" lvl="8" marL="4114800" algn="l">
              <a:lnSpc>
                <a:spcPct val="120000"/>
              </a:lnSpc>
              <a:spcBef>
                <a:spcPts val="500"/>
              </a:spcBef>
              <a:spcAft>
                <a:spcPts val="0"/>
              </a:spcAft>
              <a:buClr>
                <a:schemeClr val="lt1"/>
              </a:buClr>
              <a:buSzPts val="2000"/>
              <a:buNone/>
              <a:defRPr sz="1600">
                <a:solidFill>
                  <a:schemeClr val="lt1"/>
                </a:solidFill>
              </a:defRPr>
            </a:lvl9pPr>
          </a:lstStyle>
          <a:p/>
        </p:txBody>
      </p:sp>
      <p:sp>
        <p:nvSpPr>
          <p:cNvPr id="123" name="Google Shape;123;p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6" name="Shape 126"/>
        <p:cNvGrpSpPr/>
        <p:nvPr/>
      </p:nvGrpSpPr>
      <p:grpSpPr>
        <a:xfrm>
          <a:off x="0" y="0"/>
          <a:ext cx="0" cy="0"/>
          <a:chOff x="0" y="0"/>
          <a:chExt cx="0" cy="0"/>
        </a:xfrm>
      </p:grpSpPr>
      <p:sp>
        <p:nvSpPr>
          <p:cNvPr id="127" name="Google Shape;127;p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5"/>
          <p:cNvSpPr txBox="1"/>
          <p:nvPr>
            <p:ph idx="1" type="body"/>
          </p:nvPr>
        </p:nvSpPr>
        <p:spPr>
          <a:xfrm>
            <a:off x="1141410" y="2249486"/>
            <a:ext cx="487838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29" name="Google Shape;129;p5"/>
          <p:cNvSpPr txBox="1"/>
          <p:nvPr>
            <p:ph idx="2" type="body"/>
          </p:nvPr>
        </p:nvSpPr>
        <p:spPr>
          <a:xfrm>
            <a:off x="6172200" y="2249486"/>
            <a:ext cx="4875211"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0" name="Google Shape;130;p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3" name="Shape 133"/>
        <p:cNvGrpSpPr/>
        <p:nvPr/>
      </p:nvGrpSpPr>
      <p:grpSpPr>
        <a:xfrm>
          <a:off x="0" y="0"/>
          <a:ext cx="0" cy="0"/>
          <a:chOff x="0" y="0"/>
          <a:chExt cx="0" cy="0"/>
        </a:xfrm>
      </p:grpSpPr>
      <p:sp>
        <p:nvSpPr>
          <p:cNvPr id="134" name="Google Shape;134;p6"/>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6"/>
          <p:cNvSpPr txBox="1"/>
          <p:nvPr>
            <p:ph idx="1" type="body"/>
          </p:nvPr>
        </p:nvSpPr>
        <p:spPr>
          <a:xfrm>
            <a:off x="1370019" y="2249486"/>
            <a:ext cx="46497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36" name="Google Shape;136;p6"/>
          <p:cNvSpPr txBox="1"/>
          <p:nvPr>
            <p:ph idx="2" type="body"/>
          </p:nvPr>
        </p:nvSpPr>
        <p:spPr>
          <a:xfrm>
            <a:off x="1141410" y="3073397"/>
            <a:ext cx="4878391"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7" name="Google Shape;137;p6"/>
          <p:cNvSpPr txBox="1"/>
          <p:nvPr>
            <p:ph idx="3" type="body"/>
          </p:nvPr>
        </p:nvSpPr>
        <p:spPr>
          <a:xfrm>
            <a:off x="6400808" y="2249485"/>
            <a:ext cx="464660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38" name="Google Shape;138;p6"/>
          <p:cNvSpPr txBox="1"/>
          <p:nvPr>
            <p:ph idx="4" type="body"/>
          </p:nvPr>
        </p:nvSpPr>
        <p:spPr>
          <a:xfrm>
            <a:off x="6172200" y="3073397"/>
            <a:ext cx="4875210"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9" name="Google Shape;139;p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2" name="Shape 142"/>
        <p:cNvGrpSpPr/>
        <p:nvPr/>
      </p:nvGrpSpPr>
      <p:grpSpPr>
        <a:xfrm>
          <a:off x="0" y="0"/>
          <a:ext cx="0" cy="0"/>
          <a:chOff x="0" y="0"/>
          <a:chExt cx="0" cy="0"/>
        </a:xfrm>
      </p:grpSpPr>
      <p:sp>
        <p:nvSpPr>
          <p:cNvPr id="143" name="Google Shape;143;p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 name="Shape 147"/>
        <p:cNvGrpSpPr/>
        <p:nvPr/>
      </p:nvGrpSpPr>
      <p:grpSpPr>
        <a:xfrm>
          <a:off x="0" y="0"/>
          <a:ext cx="0" cy="0"/>
          <a:chOff x="0" y="0"/>
          <a:chExt cx="0" cy="0"/>
        </a:xfrm>
      </p:grpSpPr>
      <p:sp>
        <p:nvSpPr>
          <p:cNvPr id="148" name="Google Shape;148;p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1" name="Shape 151"/>
        <p:cNvGrpSpPr/>
        <p:nvPr/>
      </p:nvGrpSpPr>
      <p:grpSpPr>
        <a:xfrm>
          <a:off x="0" y="0"/>
          <a:ext cx="0" cy="0"/>
          <a:chOff x="0" y="0"/>
          <a:chExt cx="0" cy="0"/>
        </a:xfrm>
      </p:grpSpPr>
      <p:sp>
        <p:nvSpPr>
          <p:cNvPr id="152" name="Google Shape;152;p9"/>
          <p:cNvSpPr txBox="1"/>
          <p:nvPr>
            <p:ph type="title"/>
          </p:nvPr>
        </p:nvSpPr>
        <p:spPr>
          <a:xfrm>
            <a:off x="1146705" y="609601"/>
            <a:ext cx="3856037" cy="16398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9"/>
          <p:cNvSpPr txBox="1"/>
          <p:nvPr>
            <p:ph idx="1" type="body"/>
          </p:nvPr>
        </p:nvSpPr>
        <p:spPr>
          <a:xfrm>
            <a:off x="5156200" y="592666"/>
            <a:ext cx="5891209" cy="5198534"/>
          </a:xfrm>
          <a:prstGeom prst="rect">
            <a:avLst/>
          </a:prstGeom>
          <a:noFill/>
          <a:ln>
            <a:noFill/>
          </a:ln>
        </p:spPr>
        <p:txBody>
          <a:bodyPr anchorCtr="0" anchor="ctr"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54" name="Google Shape;154;p9"/>
          <p:cNvSpPr txBox="1"/>
          <p:nvPr>
            <p:ph idx="2" type="body"/>
          </p:nvPr>
        </p:nvSpPr>
        <p:spPr>
          <a:xfrm>
            <a:off x="1146705" y="2249486"/>
            <a:ext cx="3856037"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55" name="Google Shape;155;p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8" name="Shape 158"/>
        <p:cNvGrpSpPr/>
        <p:nvPr/>
      </p:nvGrpSpPr>
      <p:grpSpPr>
        <a:xfrm>
          <a:off x="0" y="0"/>
          <a:ext cx="0" cy="0"/>
          <a:chOff x="0" y="0"/>
          <a:chExt cx="0" cy="0"/>
        </a:xfrm>
      </p:grpSpPr>
      <p:sp>
        <p:nvSpPr>
          <p:cNvPr id="159" name="Google Shape;159;p10"/>
          <p:cNvSpPr txBox="1"/>
          <p:nvPr>
            <p:ph type="title"/>
          </p:nvPr>
        </p:nvSpPr>
        <p:spPr>
          <a:xfrm>
            <a:off x="1141413" y="609600"/>
            <a:ext cx="5934508" cy="163988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10"/>
          <p:cNvSpPr/>
          <p:nvPr>
            <p:ph idx="2" type="pic"/>
          </p:nvPr>
        </p:nvSpPr>
        <p:spPr>
          <a:xfrm>
            <a:off x="7380721" y="609601"/>
            <a:ext cx="3666690" cy="5181599"/>
          </a:xfrm>
          <a:prstGeom prst="round2DiagRect">
            <a:avLst>
              <a:gd fmla="val 5608"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61" name="Google Shape;161;p10"/>
          <p:cNvSpPr txBox="1"/>
          <p:nvPr>
            <p:ph idx="1" type="body"/>
          </p:nvPr>
        </p:nvSpPr>
        <p:spPr>
          <a:xfrm>
            <a:off x="1141410" y="2249486"/>
            <a:ext cx="5934511"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62" name="Google Shape;162;p1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1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1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65" name="Shape 165"/>
        <p:cNvGrpSpPr/>
        <p:nvPr/>
      </p:nvGrpSpPr>
      <p:grpSpPr>
        <a:xfrm>
          <a:off x="0" y="0"/>
          <a:ext cx="0" cy="0"/>
          <a:chOff x="0" y="0"/>
          <a:chExt cx="0" cy="0"/>
        </a:xfrm>
      </p:grpSpPr>
      <p:sp>
        <p:nvSpPr>
          <p:cNvPr id="166" name="Google Shape;166;p11"/>
          <p:cNvSpPr txBox="1"/>
          <p:nvPr>
            <p:ph type="title"/>
          </p:nvPr>
        </p:nvSpPr>
        <p:spPr>
          <a:xfrm>
            <a:off x="1141410" y="4304664"/>
            <a:ext cx="9912355"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11"/>
          <p:cNvSpPr/>
          <p:nvPr>
            <p:ph idx="2" type="pic"/>
          </p:nvPr>
        </p:nvSpPr>
        <p:spPr>
          <a:xfrm>
            <a:off x="1141411" y="606426"/>
            <a:ext cx="9912354" cy="3299778"/>
          </a:xfrm>
          <a:prstGeom prst="round2DiagRect">
            <a:avLst>
              <a:gd fmla="val 4860"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68" name="Google Shape;168;p11"/>
          <p:cNvSpPr txBox="1"/>
          <p:nvPr>
            <p:ph idx="1" type="body"/>
          </p:nvPr>
        </p:nvSpPr>
        <p:spPr>
          <a:xfrm>
            <a:off x="1141364" y="5124020"/>
            <a:ext cx="9910859" cy="68247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69" name="Google Shape;169;p1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1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1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72" name="Shape 172"/>
        <p:cNvGrpSpPr/>
        <p:nvPr/>
      </p:nvGrpSpPr>
      <p:grpSpPr>
        <a:xfrm>
          <a:off x="0" y="0"/>
          <a:ext cx="0" cy="0"/>
          <a:chOff x="0" y="0"/>
          <a:chExt cx="0" cy="0"/>
        </a:xfrm>
      </p:grpSpPr>
      <p:sp>
        <p:nvSpPr>
          <p:cNvPr id="173" name="Google Shape;173;p12"/>
          <p:cNvSpPr txBox="1"/>
          <p:nvPr>
            <p:ph type="title"/>
          </p:nvPr>
        </p:nvSpPr>
        <p:spPr>
          <a:xfrm>
            <a:off x="1141456" y="609600"/>
            <a:ext cx="9905955" cy="3429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12"/>
          <p:cNvSpPr txBox="1"/>
          <p:nvPr>
            <p:ph idx="1" type="body"/>
          </p:nvPr>
        </p:nvSpPr>
        <p:spPr>
          <a:xfrm>
            <a:off x="1141410" y="4419599"/>
            <a:ext cx="9904459" cy="1371599"/>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5" name="Google Shape;175;p1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1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1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78" name="Shape 178"/>
        <p:cNvGrpSpPr/>
        <p:nvPr/>
      </p:nvGrpSpPr>
      <p:grpSpPr>
        <a:xfrm>
          <a:off x="0" y="0"/>
          <a:ext cx="0" cy="0"/>
          <a:chOff x="0" y="0"/>
          <a:chExt cx="0" cy="0"/>
        </a:xfrm>
      </p:grpSpPr>
      <p:sp>
        <p:nvSpPr>
          <p:cNvPr id="179" name="Google Shape;179;p13"/>
          <p:cNvSpPr txBox="1"/>
          <p:nvPr>
            <p:ph type="title"/>
          </p:nvPr>
        </p:nvSpPr>
        <p:spPr>
          <a:xfrm>
            <a:off x="1446212" y="609599"/>
            <a:ext cx="9302752" cy="274842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 name="Google Shape;180;p13"/>
          <p:cNvSpPr txBox="1"/>
          <p:nvPr>
            <p:ph idx="1" type="body"/>
          </p:nvPr>
        </p:nvSpPr>
        <p:spPr>
          <a:xfrm>
            <a:off x="1720644" y="3365557"/>
            <a:ext cx="875229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1" name="Google Shape;181;p13"/>
          <p:cNvSpPr txBox="1"/>
          <p:nvPr>
            <p:ph idx="2" type="body"/>
          </p:nvPr>
        </p:nvSpPr>
        <p:spPr>
          <a:xfrm>
            <a:off x="1141411" y="4309919"/>
            <a:ext cx="9906002"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2" name="Google Shape;182;p1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1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1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
        <p:nvSpPr>
          <p:cNvPr id="185" name="Google Shape;185;p13"/>
          <p:cNvSpPr txBox="1"/>
          <p:nvPr/>
        </p:nvSpPr>
        <p:spPr>
          <a:xfrm>
            <a:off x="903512" y="732394"/>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lang="hi-IN" sz="8000" cap="none">
                <a:solidFill>
                  <a:schemeClr val="lt1"/>
                </a:solidFill>
                <a:latin typeface="Twentieth Century"/>
                <a:ea typeface="Twentieth Century"/>
                <a:cs typeface="Twentieth Century"/>
                <a:sym typeface="Twentieth Century"/>
              </a:rPr>
              <a:t>“</a:t>
            </a:r>
            <a:endParaRPr/>
          </a:p>
        </p:txBody>
      </p:sp>
      <p:sp>
        <p:nvSpPr>
          <p:cNvPr id="186" name="Google Shape;186;p13"/>
          <p:cNvSpPr txBox="1"/>
          <p:nvPr/>
        </p:nvSpPr>
        <p:spPr>
          <a:xfrm>
            <a:off x="10537370" y="2764972"/>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lang="hi-IN" sz="8000" cap="none">
                <a:solidFill>
                  <a:schemeClr val="lt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87" name="Shape 187"/>
        <p:cNvGrpSpPr/>
        <p:nvPr/>
      </p:nvGrpSpPr>
      <p:grpSpPr>
        <a:xfrm>
          <a:off x="0" y="0"/>
          <a:ext cx="0" cy="0"/>
          <a:chOff x="0" y="0"/>
          <a:chExt cx="0" cy="0"/>
        </a:xfrm>
      </p:grpSpPr>
      <p:sp>
        <p:nvSpPr>
          <p:cNvPr id="188" name="Google Shape;188;p14"/>
          <p:cNvSpPr txBox="1"/>
          <p:nvPr>
            <p:ph type="title"/>
          </p:nvPr>
        </p:nvSpPr>
        <p:spPr>
          <a:xfrm>
            <a:off x="1141410" y="2134041"/>
            <a:ext cx="9906001"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14"/>
          <p:cNvSpPr txBox="1"/>
          <p:nvPr>
            <p:ph idx="1" type="body"/>
          </p:nvPr>
        </p:nvSpPr>
        <p:spPr>
          <a:xfrm>
            <a:off x="1141364" y="4657655"/>
            <a:ext cx="9904505"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90" name="Google Shape;190;p1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1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1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93" name="Shape 193"/>
        <p:cNvGrpSpPr/>
        <p:nvPr/>
      </p:nvGrpSpPr>
      <p:grpSpPr>
        <a:xfrm>
          <a:off x="0" y="0"/>
          <a:ext cx="0" cy="0"/>
          <a:chOff x="0" y="0"/>
          <a:chExt cx="0" cy="0"/>
        </a:xfrm>
      </p:grpSpPr>
      <p:sp>
        <p:nvSpPr>
          <p:cNvPr id="194" name="Google Shape;194;p15"/>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 name="Google Shape;195;p15"/>
          <p:cNvSpPr txBox="1"/>
          <p:nvPr>
            <p:ph idx="1" type="body"/>
          </p:nvPr>
        </p:nvSpPr>
        <p:spPr>
          <a:xfrm>
            <a:off x="1141410" y="2674463"/>
            <a:ext cx="3196899"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96" name="Google Shape;196;p15"/>
          <p:cNvSpPr txBox="1"/>
          <p:nvPr>
            <p:ph idx="2" type="body"/>
          </p:nvPr>
        </p:nvSpPr>
        <p:spPr>
          <a:xfrm>
            <a:off x="1127918" y="3360263"/>
            <a:ext cx="3208735"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197" name="Google Shape;197;p15"/>
          <p:cNvSpPr txBox="1"/>
          <p:nvPr>
            <p:ph idx="3" type="body"/>
          </p:nvPr>
        </p:nvSpPr>
        <p:spPr>
          <a:xfrm>
            <a:off x="4514766" y="2677635"/>
            <a:ext cx="3184385"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98" name="Google Shape;198;p15"/>
          <p:cNvSpPr txBox="1"/>
          <p:nvPr>
            <p:ph idx="4" type="body"/>
          </p:nvPr>
        </p:nvSpPr>
        <p:spPr>
          <a:xfrm>
            <a:off x="4504213" y="3363435"/>
            <a:ext cx="3195830"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199" name="Google Shape;199;p15"/>
          <p:cNvSpPr txBox="1"/>
          <p:nvPr>
            <p:ph idx="5" type="body"/>
          </p:nvPr>
        </p:nvSpPr>
        <p:spPr>
          <a:xfrm>
            <a:off x="7852442" y="2674463"/>
            <a:ext cx="3194968"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0" name="Google Shape;200;p15"/>
          <p:cNvSpPr txBox="1"/>
          <p:nvPr>
            <p:ph idx="6" type="body"/>
          </p:nvPr>
        </p:nvSpPr>
        <p:spPr>
          <a:xfrm>
            <a:off x="7852442" y="3360263"/>
            <a:ext cx="3194968"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1" name="Google Shape;201;p1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1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1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04" name="Shape 204"/>
        <p:cNvGrpSpPr/>
        <p:nvPr/>
      </p:nvGrpSpPr>
      <p:grpSpPr>
        <a:xfrm>
          <a:off x="0" y="0"/>
          <a:ext cx="0" cy="0"/>
          <a:chOff x="0" y="0"/>
          <a:chExt cx="0" cy="0"/>
        </a:xfrm>
      </p:grpSpPr>
      <p:sp>
        <p:nvSpPr>
          <p:cNvPr id="205" name="Google Shape;205;p16"/>
          <p:cNvSpPr txBox="1"/>
          <p:nvPr>
            <p:ph type="title"/>
          </p:nvPr>
        </p:nvSpPr>
        <p:spPr>
          <a:xfrm>
            <a:off x="1141411" y="609600"/>
            <a:ext cx="9905999"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16"/>
          <p:cNvSpPr txBox="1"/>
          <p:nvPr>
            <p:ph idx="1" type="body"/>
          </p:nvPr>
        </p:nvSpPr>
        <p:spPr>
          <a:xfrm>
            <a:off x="1141413" y="4404596"/>
            <a:ext cx="3195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7" name="Google Shape;207;p16"/>
          <p:cNvSpPr/>
          <p:nvPr>
            <p:ph idx="2" type="pic"/>
          </p:nvPr>
        </p:nvSpPr>
        <p:spPr>
          <a:xfrm>
            <a:off x="1141413" y="2666998"/>
            <a:ext cx="31952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08" name="Google Shape;208;p16"/>
          <p:cNvSpPr txBox="1"/>
          <p:nvPr>
            <p:ph idx="3" type="body"/>
          </p:nvPr>
        </p:nvSpPr>
        <p:spPr>
          <a:xfrm>
            <a:off x="1141413" y="4980858"/>
            <a:ext cx="3195240" cy="817843"/>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9" name="Google Shape;209;p16"/>
          <p:cNvSpPr txBox="1"/>
          <p:nvPr>
            <p:ph idx="4" type="body"/>
          </p:nvPr>
        </p:nvSpPr>
        <p:spPr>
          <a:xfrm>
            <a:off x="4489053" y="4404596"/>
            <a:ext cx="320040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0" name="Google Shape;210;p16"/>
          <p:cNvSpPr/>
          <p:nvPr>
            <p:ph idx="5" type="pic"/>
          </p:nvPr>
        </p:nvSpPr>
        <p:spPr>
          <a:xfrm>
            <a:off x="4489053" y="2666998"/>
            <a:ext cx="31989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1" name="Google Shape;211;p16"/>
          <p:cNvSpPr txBox="1"/>
          <p:nvPr>
            <p:ph idx="6" type="body"/>
          </p:nvPr>
        </p:nvSpPr>
        <p:spPr>
          <a:xfrm>
            <a:off x="4487593" y="4980857"/>
            <a:ext cx="3200400" cy="8103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2" name="Google Shape;212;p16"/>
          <p:cNvSpPr txBox="1"/>
          <p:nvPr>
            <p:ph idx="7" type="body"/>
          </p:nvPr>
        </p:nvSpPr>
        <p:spPr>
          <a:xfrm>
            <a:off x="7852567" y="4404595"/>
            <a:ext cx="319074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3" name="Google Shape;213;p16"/>
          <p:cNvSpPr/>
          <p:nvPr>
            <p:ph idx="8" type="pic"/>
          </p:nvPr>
        </p:nvSpPr>
        <p:spPr>
          <a:xfrm>
            <a:off x="7852442" y="2666998"/>
            <a:ext cx="3194969"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4" name="Google Shape;214;p16"/>
          <p:cNvSpPr txBox="1"/>
          <p:nvPr>
            <p:ph idx="9" type="body"/>
          </p:nvPr>
        </p:nvSpPr>
        <p:spPr>
          <a:xfrm>
            <a:off x="7852442" y="4980854"/>
            <a:ext cx="3194968" cy="81034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5" name="Google Shape;215;p1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1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1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8" name="Shape 218"/>
        <p:cNvGrpSpPr/>
        <p:nvPr/>
      </p:nvGrpSpPr>
      <p:grpSpPr>
        <a:xfrm>
          <a:off x="0" y="0"/>
          <a:ext cx="0" cy="0"/>
          <a:chOff x="0" y="0"/>
          <a:chExt cx="0" cy="0"/>
        </a:xfrm>
      </p:grpSpPr>
      <p:sp>
        <p:nvSpPr>
          <p:cNvPr id="219" name="Google Shape;219;p1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17"/>
          <p:cNvSpPr txBox="1"/>
          <p:nvPr>
            <p:ph idx="1" type="body"/>
          </p:nvPr>
        </p:nvSpPr>
        <p:spPr>
          <a:xfrm rot="5400000">
            <a:off x="4323555" y="-932655"/>
            <a:ext cx="3541714" cy="9905999"/>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21" name="Google Shape;221;p1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 name="Google Shape;222;p1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p1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4" name="Shape 224"/>
        <p:cNvGrpSpPr/>
        <p:nvPr/>
      </p:nvGrpSpPr>
      <p:grpSpPr>
        <a:xfrm>
          <a:off x="0" y="0"/>
          <a:ext cx="0" cy="0"/>
          <a:chOff x="0" y="0"/>
          <a:chExt cx="0" cy="0"/>
        </a:xfrm>
      </p:grpSpPr>
      <p:sp>
        <p:nvSpPr>
          <p:cNvPr id="225" name="Google Shape;225;p18"/>
          <p:cNvSpPr txBox="1"/>
          <p:nvPr>
            <p:ph type="title"/>
          </p:nvPr>
        </p:nvSpPr>
        <p:spPr>
          <a:xfrm rot="5400000">
            <a:off x="7454105" y="2197894"/>
            <a:ext cx="5181601" cy="200501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18"/>
          <p:cNvSpPr txBox="1"/>
          <p:nvPr>
            <p:ph idx="1" type="body"/>
          </p:nvPr>
        </p:nvSpPr>
        <p:spPr>
          <a:xfrm rot="5400000">
            <a:off x="2424905" y="-673895"/>
            <a:ext cx="5181601" cy="7748590"/>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27" name="Google Shape;227;p1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1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1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hi-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3.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descr="\\DROBO-FS\QuickDrops\JB\PPTX NG\Droplets\LightingOverlay.png" id="6" name="Google Shape;6;p1"/>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7" name="Google Shape;7;p1"/>
          <p:cNvGrpSpPr/>
          <p:nvPr/>
        </p:nvGrpSpPr>
        <p:grpSpPr>
          <a:xfrm>
            <a:off x="-14288" y="0"/>
            <a:ext cx="12053888" cy="6858001"/>
            <a:chOff x="-14288" y="0"/>
            <a:chExt cx="12053888" cy="6858001"/>
          </a:xfrm>
        </p:grpSpPr>
        <p:grpSp>
          <p:nvGrpSpPr>
            <p:cNvPr id="8" name="Google Shape;8;p1"/>
            <p:cNvGrpSpPr/>
            <p:nvPr/>
          </p:nvGrpSpPr>
          <p:grpSpPr>
            <a:xfrm>
              <a:off x="-14288" y="0"/>
              <a:ext cx="1220788" cy="6858001"/>
              <a:chOff x="-14288" y="0"/>
              <a:chExt cx="1220788" cy="6858001"/>
            </a:xfrm>
          </p:grpSpPr>
          <p:sp>
            <p:nvSpPr>
              <p:cNvPr id="9" name="Google Shape;9;p1"/>
              <p:cNvSpPr/>
              <p:nvPr/>
            </p:nvSpPr>
            <p:spPr>
              <a:xfrm>
                <a:off x="114300"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95DE"/>
                  </a:gs>
                </a:gsLst>
                <a:lin ang="5400000" scaled="0"/>
              </a:gradFill>
              <a:ln>
                <a:noFill/>
              </a:ln>
            </p:spPr>
          </p:sp>
          <p:sp>
            <p:nvSpPr>
              <p:cNvPr id="13" name="Google Shape;13;p1"/>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95DE"/>
                  </a:gs>
                </a:gsLst>
                <a:lin ang="5400000" scaled="0"/>
              </a:gradFill>
              <a:ln>
                <a:noFill/>
              </a:ln>
            </p:spPr>
          </p:sp>
          <p:sp>
            <p:nvSpPr>
              <p:cNvPr id="15" name="Google Shape;15;p1"/>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16" name="Google Shape;16;p1"/>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95DE"/>
                  </a:gs>
                </a:gsLst>
                <a:lin ang="5400000" scaled="0"/>
              </a:gradFill>
              <a:ln>
                <a:noFill/>
              </a:ln>
            </p:spPr>
          </p:sp>
          <p:sp>
            <p:nvSpPr>
              <p:cNvPr id="19" name="Google Shape;19;p1"/>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 name="Google Shape;20;p1"/>
              <p:cNvCxnSpPr/>
              <p:nvPr/>
            </p:nvCxnSpPr>
            <p:spPr>
              <a:xfrm>
                <a:off x="-4763" y="9525"/>
                <a:ext cx="0" cy="0"/>
              </a:xfrm>
              <a:prstGeom prst="straightConnector1">
                <a:avLst/>
              </a:prstGeom>
              <a:gradFill>
                <a:gsLst>
                  <a:gs pos="0">
                    <a:schemeClr val="lt2"/>
                  </a:gs>
                  <a:gs pos="100000">
                    <a:srgbClr val="3B95DE"/>
                  </a:gs>
                </a:gsLst>
                <a:lin ang="5400000" scaled="0"/>
              </a:gradFill>
              <a:ln cap="flat" cmpd="sng" w="9525">
                <a:solidFill>
                  <a:srgbClr val="FFFFFF"/>
                </a:solidFill>
                <a:prstDash val="solid"/>
                <a:miter lim="800000"/>
                <a:headEnd len="med" w="med" type="none"/>
                <a:tailEnd len="med" w="med" type="none"/>
              </a:ln>
            </p:spPr>
          </p:cxnSp>
          <p:sp>
            <p:nvSpPr>
              <p:cNvPr id="21" name="Google Shape;21;p1"/>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3B95DE"/>
                  </a:gs>
                </a:gsLst>
                <a:lin ang="5400000" scaled="0"/>
              </a:gradFill>
              <a:ln>
                <a:noFill/>
              </a:ln>
            </p:spPr>
          </p:sp>
          <p:sp>
            <p:nvSpPr>
              <p:cNvPr id="22" name="Google Shape;22;p1"/>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95DE"/>
                  </a:gs>
                </a:gsLst>
                <a:lin ang="5400000" scaled="0"/>
              </a:gradFill>
              <a:ln>
                <a:noFill/>
              </a:ln>
            </p:spPr>
          </p:sp>
          <p:sp>
            <p:nvSpPr>
              <p:cNvPr id="23" name="Google Shape;23;p1"/>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24" name="Google Shape;24;p1"/>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133350"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95DE"/>
                  </a:gs>
                </a:gsLst>
                <a:lin ang="5400000" scaled="0"/>
              </a:gradFill>
              <a:ln>
                <a:noFill/>
              </a:ln>
            </p:spPr>
          </p:sp>
          <p:sp>
            <p:nvSpPr>
              <p:cNvPr id="27" name="Google Shape;27;p1"/>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95DE"/>
                  </a:gs>
                </a:gsLst>
                <a:lin ang="5400000" scaled="0"/>
              </a:gradFill>
              <a:ln>
                <a:noFill/>
              </a:ln>
            </p:spPr>
          </p:sp>
          <p:sp>
            <p:nvSpPr>
              <p:cNvPr id="29" name="Google Shape;29;p1"/>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95DE"/>
                  </a:gs>
                </a:gsLst>
                <a:lin ang="5400000" scaled="0"/>
              </a:gradFill>
              <a:ln>
                <a:noFill/>
              </a:ln>
            </p:spPr>
          </p:sp>
          <p:sp>
            <p:nvSpPr>
              <p:cNvPr id="31" name="Google Shape;31;p1"/>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32" name="Google Shape;32;p1"/>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95DE"/>
                  </a:gs>
                </a:gsLst>
                <a:lin ang="5400000" scaled="0"/>
              </a:gradFill>
              <a:ln>
                <a:noFill/>
              </a:ln>
            </p:spPr>
          </p:sp>
          <p:sp>
            <p:nvSpPr>
              <p:cNvPr id="35" name="Google Shape;35;p1"/>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 name="Google Shape;36;p1"/>
            <p:cNvGrpSpPr/>
            <p:nvPr/>
          </p:nvGrpSpPr>
          <p:grpSpPr>
            <a:xfrm>
              <a:off x="11364912" y="0"/>
              <a:ext cx="674688" cy="6848476"/>
              <a:chOff x="11364912" y="0"/>
              <a:chExt cx="674688" cy="6848476"/>
            </a:xfrm>
          </p:grpSpPr>
          <p:sp>
            <p:nvSpPr>
              <p:cNvPr id="37" name="Google Shape;37;p1"/>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rgbClr val="82FFFF">
                      <a:alpha val="80000"/>
                    </a:srgbClr>
                  </a:gs>
                  <a:gs pos="100000">
                    <a:srgbClr val="3B95DE">
                      <a:alpha val="60000"/>
                    </a:srgbClr>
                  </a:gs>
                </a:gsLst>
                <a:lin ang="5400000" scaled="0"/>
              </a:gradFill>
              <a:ln>
                <a:noFill/>
              </a:ln>
            </p:spPr>
          </p:sp>
          <p:sp>
            <p:nvSpPr>
              <p:cNvPr id="38" name="Google Shape;38;p1"/>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rgbClr val="82FFFF">
                      <a:alpha val="80000"/>
                    </a:srgbClr>
                  </a:gs>
                  <a:gs pos="100000">
                    <a:srgbClr val="3B95DE">
                      <a:alpha val="60000"/>
                    </a:srgbClr>
                  </a:gs>
                </a:gsLst>
                <a:lin ang="5400000" scaled="0"/>
              </a:gradFill>
              <a:ln>
                <a:noFill/>
              </a:ln>
            </p:spPr>
          </p:sp>
          <p:sp>
            <p:nvSpPr>
              <p:cNvPr id="41" name="Google Shape;41;p1"/>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82FFFF">
                      <a:alpha val="80000"/>
                    </a:srgbClr>
                  </a:gs>
                  <a:gs pos="100000">
                    <a:srgbClr val="3B95DE">
                      <a:alpha val="60000"/>
                    </a:srgbClr>
                  </a:gs>
                </a:gsLst>
                <a:lin ang="5400000" scaled="0"/>
              </a:gradFill>
              <a:ln>
                <a:noFill/>
              </a:ln>
            </p:spPr>
          </p:sp>
          <p:sp>
            <p:nvSpPr>
              <p:cNvPr id="43" name="Google Shape;43;p1"/>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82FFFF">
                      <a:alpha val="80000"/>
                    </a:srgbClr>
                  </a:gs>
                  <a:gs pos="100000">
                    <a:srgbClr val="3B95DE">
                      <a:alpha val="60000"/>
                    </a:srgbClr>
                  </a:gs>
                </a:gsLst>
                <a:lin ang="5400000" scaled="0"/>
              </a:gradFill>
              <a:ln>
                <a:noFill/>
              </a:ln>
            </p:spPr>
          </p:sp>
          <p:sp>
            <p:nvSpPr>
              <p:cNvPr id="45" name="Google Shape;45;p1"/>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
              <p:cNvSpPr/>
              <p:nvPr/>
            </p:nvSpPr>
            <p:spPr>
              <a:xfrm>
                <a:off x="11939587" y="6596063"/>
                <a:ext cx="23813" cy="252413"/>
              </a:xfrm>
              <a:prstGeom prst="rect">
                <a:avLst/>
              </a:pr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7" name="Google Shape;47;p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wentieth Century"/>
              <a:buNone/>
              <a:defRPr b="0" i="0" sz="3600" u="none" cap="none" strike="noStrik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 name="Google Shape;48;p1"/>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419100" lvl="0" marL="457200" marR="0" rtl="0" algn="l">
              <a:lnSpc>
                <a:spcPct val="120000"/>
              </a:lnSpc>
              <a:spcBef>
                <a:spcPts val="1000"/>
              </a:spcBef>
              <a:spcAft>
                <a:spcPts val="0"/>
              </a:spcAft>
              <a:buClr>
                <a:schemeClr val="lt1"/>
              </a:buClr>
              <a:buSzPts val="3000"/>
              <a:buFont typeface="Arial"/>
              <a:buChar char="•"/>
              <a:defRPr b="0" i="0" sz="2400" u="none" cap="none" strike="noStrike">
                <a:solidFill>
                  <a:schemeClr val="lt1"/>
                </a:solidFill>
                <a:latin typeface="Twentieth Century"/>
                <a:ea typeface="Twentieth Century"/>
                <a:cs typeface="Twentieth Century"/>
                <a:sym typeface="Twentieth Century"/>
              </a:defRPr>
            </a:lvl1pPr>
            <a:lvl2pPr indent="-387350" lvl="1" marL="914400"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indent="-371475" lvl="2" marL="1371600"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indent="-355600" lvl="3" marL="18288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indent="-355600" lvl="4" marL="22860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indent="-339725" lvl="5" marL="27432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indent="-339725" lvl="6" marL="32004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indent="-339725" lvl="7" marL="36576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indent="-339725" lvl="8" marL="41148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49" name="Google Shape;49;p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0" name="Google Shape;50;p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1" name="Google Shape;51;p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1pPr>
            <a:lvl2pPr indent="0" lvl="1"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2pPr>
            <a:lvl3pPr indent="0" lvl="2"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3pPr>
            <a:lvl4pPr indent="0" lvl="3"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4pPr>
            <a:lvl5pPr indent="0" lvl="4"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5pPr>
            <a:lvl6pPr indent="0" lvl="5"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6pPr>
            <a:lvl7pPr indent="0" lvl="6"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7pPr>
            <a:lvl8pPr indent="0" lvl="7"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8pPr>
            <a:lvl9pPr indent="0" lvl="8"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hi-IN"/>
              <a:t>‹#›</a:t>
            </a:fld>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9"/>
          <p:cNvSpPr txBox="1"/>
          <p:nvPr/>
        </p:nvSpPr>
        <p:spPr>
          <a:xfrm>
            <a:off x="1682920" y="-1348882"/>
            <a:ext cx="10332778" cy="10311848"/>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Twentieth Century"/>
              <a:buNone/>
            </a:pPr>
            <a:br>
              <a:rPr b="1" i="0" lang="hi-IN" sz="3600" u="none" cap="none" strike="noStrike">
                <a:solidFill>
                  <a:schemeClr val="dk1"/>
                </a:solidFill>
                <a:latin typeface="Twentieth Century"/>
                <a:ea typeface="Twentieth Century"/>
                <a:cs typeface="Twentieth Century"/>
                <a:sym typeface="Twentieth Century"/>
              </a:rPr>
            </a:br>
            <a:r>
              <a:rPr b="1" i="0" lang="hi-IN" sz="3600" u="none" cap="none" strike="noStrike">
                <a:solidFill>
                  <a:schemeClr val="dk1"/>
                </a:solidFill>
                <a:latin typeface="Twentieth Century"/>
                <a:ea typeface="Twentieth Century"/>
                <a:cs typeface="Twentieth Century"/>
                <a:sym typeface="Twentieth Century"/>
              </a:rPr>
              <a:t>        “गावांच्या विकासासाठी आणि कोरोना विषाणू                </a:t>
            </a:r>
            <a:endParaRPr/>
          </a:p>
          <a:p>
            <a:pPr indent="0" lvl="0" marL="0" marR="0" rtl="0" algn="l">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प्रतिबंधात्मक उपाययोजना”</a:t>
            </a:r>
            <a:endParaRPr/>
          </a:p>
          <a:p>
            <a:pPr indent="0" lvl="0" marL="0" marR="0" rtl="0" algn="l">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a:t>
            </a:r>
            <a:endParaRPr/>
          </a:p>
          <a:p>
            <a:pPr indent="0" lvl="0" marL="0" marR="0" rtl="0" algn="l">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समाजकार्यकर्ता :</a:t>
            </a:r>
            <a:endParaRPr/>
          </a:p>
          <a:p>
            <a:pPr indent="0" lvl="0" marL="0" marR="0" rtl="0" algn="l">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श्री. अभिजीत केरबा घोडके </a:t>
            </a:r>
            <a:endParaRPr/>
          </a:p>
          <a:p>
            <a:pPr indent="0" lvl="0" marL="0" marR="0" rtl="0" algn="l">
              <a:lnSpc>
                <a:spcPct val="90000"/>
              </a:lnSpc>
              <a:spcBef>
                <a:spcPts val="0"/>
              </a:spcBef>
              <a:spcAft>
                <a:spcPts val="0"/>
              </a:spcAft>
              <a:buClr>
                <a:schemeClr val="lt1"/>
              </a:buClr>
              <a:buSzPts val="3600"/>
              <a:buFont typeface="Twentieth Century"/>
              <a:buNone/>
            </a:pPr>
            <a:r>
              <a:t/>
            </a:r>
            <a:endParaRPr b="1" i="0" sz="3600" u="none" cap="none" strike="noStrike">
              <a:solidFill>
                <a:schemeClr val="dk1"/>
              </a:solidFill>
              <a:latin typeface="Twentieth Century"/>
              <a:ea typeface="Twentieth Century"/>
              <a:cs typeface="Twentieth Century"/>
              <a:sym typeface="Twentieth Century"/>
            </a:endParaRPr>
          </a:p>
          <a:p>
            <a:pPr indent="0" lvl="0" marL="0" marR="0" rtl="0" algn="l">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मार्गदर्शक :</a:t>
            </a:r>
            <a:endParaRPr/>
          </a:p>
          <a:p>
            <a:pPr indent="0" lvl="0" marL="0" marR="0" rtl="0" algn="l">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डॉ. सुरेश मुगुटमल</a:t>
            </a:r>
            <a:endParaRPr/>
          </a:p>
          <a:p>
            <a:pPr indent="0" lvl="0" marL="0" marR="0" rtl="0" algn="r">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भा. पा. हिवाळे शिक्षण संस्था,</a:t>
            </a:r>
            <a:endParaRPr/>
          </a:p>
          <a:p>
            <a:pPr indent="0" lvl="0" marL="0" marR="0" rtl="0" algn="r">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ग्रामीण विकास अध्ययन केंद्र,</a:t>
            </a:r>
            <a:endParaRPr/>
          </a:p>
          <a:p>
            <a:pPr indent="0" lvl="0" marL="0" marR="0" rtl="0" algn="r">
              <a:lnSpc>
                <a:spcPct val="90000"/>
              </a:lnSpc>
              <a:spcBef>
                <a:spcPts val="0"/>
              </a:spcBef>
              <a:spcAft>
                <a:spcPts val="0"/>
              </a:spcAft>
              <a:buClr>
                <a:schemeClr val="dk1"/>
              </a:buClr>
              <a:buSzPts val="3600"/>
              <a:buFont typeface="Twentieth Century"/>
              <a:buNone/>
            </a:pPr>
            <a:r>
              <a:rPr b="1" i="0" lang="hi-IN" sz="3600" u="none" cap="none" strike="noStrike">
                <a:solidFill>
                  <a:schemeClr val="dk1"/>
                </a:solidFill>
                <a:latin typeface="Twentieth Century"/>
                <a:ea typeface="Twentieth Century"/>
                <a:cs typeface="Twentieth Century"/>
                <a:sym typeface="Twentieth Century"/>
              </a:rPr>
              <a:t>              समाजकार्य आणि संशोधन संस्था,                       अहमदनगर.414001</a:t>
            </a:r>
            <a:endParaRPr b="1" i="0" sz="3600" u="none" cap="none" strike="noStrike">
              <a:solidFill>
                <a:schemeClr val="dk1"/>
              </a:solidFill>
              <a:latin typeface="Twentieth Century"/>
              <a:ea typeface="Twentieth Century"/>
              <a:cs typeface="Twentieth Century"/>
              <a:sym typeface="Twentieth Century"/>
            </a:endParaRPr>
          </a:p>
          <a:p>
            <a:pPr indent="0" lvl="0" marL="0" marR="0" rtl="0" algn="l">
              <a:lnSpc>
                <a:spcPct val="90000"/>
              </a:lnSpc>
              <a:spcBef>
                <a:spcPts val="0"/>
              </a:spcBef>
              <a:spcAft>
                <a:spcPts val="0"/>
              </a:spcAft>
              <a:buClr>
                <a:schemeClr val="lt1"/>
              </a:buClr>
              <a:buSzPts val="3600"/>
              <a:buFont typeface="Twentieth Century"/>
              <a:buNone/>
            </a:pPr>
            <a:r>
              <a:t/>
            </a:r>
            <a:endParaRPr b="1" i="0" sz="3600" u="none" cap="none" strike="noStrike">
              <a:solidFill>
                <a:schemeClr val="dk1"/>
              </a:solidFill>
              <a:latin typeface="Twentieth Century"/>
              <a:ea typeface="Twentieth Century"/>
              <a:cs typeface="Twentieth Century"/>
              <a:sym typeface="Twentieth Century"/>
            </a:endParaRPr>
          </a:p>
          <a:p>
            <a:pPr indent="0" lvl="0" marL="0" marR="0" rtl="0" algn="l">
              <a:lnSpc>
                <a:spcPct val="90000"/>
              </a:lnSpc>
              <a:spcBef>
                <a:spcPts val="0"/>
              </a:spcBef>
              <a:spcAft>
                <a:spcPts val="0"/>
              </a:spcAft>
              <a:buClr>
                <a:schemeClr val="lt1"/>
              </a:buClr>
              <a:buSzPts val="3600"/>
              <a:buFont typeface="Twentieth Century"/>
              <a:buNone/>
            </a:pPr>
            <a:r>
              <a:t/>
            </a:r>
            <a:endParaRPr b="1" i="0" sz="3600" u="none" cap="none" strike="noStrike">
              <a:solidFill>
                <a:schemeClr val="dk1"/>
              </a:solidFill>
              <a:latin typeface="Twentieth Century"/>
              <a:ea typeface="Twentieth Century"/>
              <a:cs typeface="Twentieth Century"/>
              <a:sym typeface="Twentieth Century"/>
            </a:endParaRPr>
          </a:p>
          <a:p>
            <a:pPr indent="0" lvl="0" marL="0" marR="0" rtl="0" algn="l">
              <a:lnSpc>
                <a:spcPct val="90000"/>
              </a:lnSpc>
              <a:spcBef>
                <a:spcPts val="0"/>
              </a:spcBef>
              <a:spcAft>
                <a:spcPts val="0"/>
              </a:spcAft>
              <a:buClr>
                <a:schemeClr val="lt1"/>
              </a:buClr>
              <a:buSzPts val="3600"/>
              <a:buFont typeface="Twentieth Century"/>
              <a:buNone/>
            </a:pPr>
            <a:r>
              <a:t/>
            </a:r>
            <a:endParaRPr b="1" i="0" sz="3600" u="none" cap="none" strike="noStrike">
              <a:solidFill>
                <a:schemeClr val="dk1"/>
              </a:solidFill>
              <a:latin typeface="Twentieth Century"/>
              <a:ea typeface="Twentieth Century"/>
              <a:cs typeface="Twentieth Century"/>
              <a:sym typeface="Twentieth Century"/>
            </a:endParaRPr>
          </a:p>
          <a:p>
            <a:pPr indent="0" lvl="0" marL="0" marR="0" rtl="0" algn="l">
              <a:lnSpc>
                <a:spcPct val="90000"/>
              </a:lnSpc>
              <a:spcBef>
                <a:spcPts val="0"/>
              </a:spcBef>
              <a:spcAft>
                <a:spcPts val="0"/>
              </a:spcAft>
              <a:buClr>
                <a:schemeClr val="lt1"/>
              </a:buClr>
              <a:buSzPts val="3600"/>
              <a:buFont typeface="Twentieth Century"/>
              <a:buNone/>
            </a:pPr>
            <a:r>
              <a:t/>
            </a:r>
            <a:endParaRPr b="1" i="0" sz="3600" u="none" cap="none" strike="noStrike">
              <a:solidFill>
                <a:schemeClr val="dk1"/>
              </a:solidFill>
              <a:latin typeface="Twentieth Century"/>
              <a:ea typeface="Twentieth Century"/>
              <a:cs typeface="Twentieth Century"/>
              <a:sym typeface="Twentieth Century"/>
            </a:endParaRPr>
          </a:p>
          <a:p>
            <a:pPr indent="0" lvl="0" marL="0" marR="0" rtl="0" algn="l">
              <a:lnSpc>
                <a:spcPct val="90000"/>
              </a:lnSpc>
              <a:spcBef>
                <a:spcPts val="0"/>
              </a:spcBef>
              <a:spcAft>
                <a:spcPts val="0"/>
              </a:spcAft>
              <a:buClr>
                <a:schemeClr val="lt1"/>
              </a:buClr>
              <a:buSzPts val="3600"/>
              <a:buFont typeface="Twentieth Century"/>
              <a:buNone/>
            </a:pPr>
            <a:r>
              <a:t/>
            </a:r>
            <a:endParaRPr b="0" i="0" sz="36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0"/>
          <p:cNvSpPr txBox="1"/>
          <p:nvPr>
            <p:ph type="title"/>
          </p:nvPr>
        </p:nvSpPr>
        <p:spPr>
          <a:xfrm>
            <a:off x="2863012" y="0"/>
            <a:ext cx="7448835" cy="18717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Twentieth Century"/>
              <a:buNone/>
            </a:pPr>
            <a:br>
              <a:rPr b="1" lang="hi-IN">
                <a:solidFill>
                  <a:schemeClr val="dk1"/>
                </a:solidFill>
              </a:rPr>
            </a:br>
            <a:r>
              <a:rPr b="1" lang="hi-IN">
                <a:solidFill>
                  <a:schemeClr val="dk1"/>
                </a:solidFill>
              </a:rPr>
              <a:t>  “गावांच्या विकासासाठी आणि कोरोना विषाणू प्रतिबंधात्मक उपाययोजना”</a:t>
            </a:r>
            <a:endParaRPr/>
          </a:p>
        </p:txBody>
      </p:sp>
      <p:sp>
        <p:nvSpPr>
          <p:cNvPr id="240" name="Google Shape;240;p20"/>
          <p:cNvSpPr txBox="1"/>
          <p:nvPr>
            <p:ph idx="1" type="body"/>
          </p:nvPr>
        </p:nvSpPr>
        <p:spPr>
          <a:xfrm>
            <a:off x="2408456" y="1429695"/>
            <a:ext cx="8073972" cy="5233072"/>
          </a:xfrm>
          <a:prstGeom prst="rect">
            <a:avLst/>
          </a:prstGeom>
          <a:noFill/>
          <a:ln>
            <a:noFill/>
          </a:ln>
        </p:spPr>
        <p:txBody>
          <a:bodyPr anchorCtr="0" anchor="t" bIns="45700" lIns="91425" spcFirstLastPara="1" rIns="91425" wrap="square" tIns="45700">
            <a:noAutofit/>
          </a:bodyPr>
          <a:lstStyle/>
          <a:p>
            <a:pPr indent="-266700" lvl="0" marL="457200" rtl="0" algn="l">
              <a:lnSpc>
                <a:spcPct val="120000"/>
              </a:lnSpc>
              <a:spcBef>
                <a:spcPts val="0"/>
              </a:spcBef>
              <a:spcAft>
                <a:spcPts val="0"/>
              </a:spcAft>
              <a:buClr>
                <a:schemeClr val="lt1"/>
              </a:buClr>
              <a:buSzPts val="3000"/>
              <a:buFont typeface="Arial"/>
              <a:buNone/>
            </a:pPr>
            <a:r>
              <a:t/>
            </a:r>
            <a:endParaRPr b="1">
              <a:solidFill>
                <a:schemeClr val="dk1"/>
              </a:solidFill>
            </a:endParaRPr>
          </a:p>
          <a:p>
            <a:pPr indent="-457200" lvl="0" marL="457200" rtl="0" algn="l">
              <a:lnSpc>
                <a:spcPct val="120000"/>
              </a:lnSpc>
              <a:spcBef>
                <a:spcPts val="1000"/>
              </a:spcBef>
              <a:spcAft>
                <a:spcPts val="0"/>
              </a:spcAft>
              <a:buClr>
                <a:schemeClr val="dk1"/>
              </a:buClr>
              <a:buSzPts val="3000"/>
              <a:buFont typeface="Arial"/>
              <a:buChar char="•"/>
            </a:pPr>
            <a:r>
              <a:rPr b="1" lang="hi-IN">
                <a:solidFill>
                  <a:schemeClr val="dk1"/>
                </a:solidFill>
              </a:rPr>
              <a:t>पेडगाव मध्ये वाढत्या कोरोना रुग्ण संख्येत झपाट्याने वाढ होत असून गावामध्ये कोव्हिड सेंटरची गरज भासू लागली होती म्हणून कोव्हिड सेंटर उभारले. </a:t>
            </a:r>
            <a:endParaRPr b="1">
              <a:solidFill>
                <a:schemeClr val="dk1"/>
              </a:solidFill>
            </a:endParaRPr>
          </a:p>
          <a:p>
            <a:pPr indent="-457200" lvl="0" marL="457200" rtl="0" algn="l">
              <a:lnSpc>
                <a:spcPct val="120000"/>
              </a:lnSpc>
              <a:spcBef>
                <a:spcPts val="1000"/>
              </a:spcBef>
              <a:spcAft>
                <a:spcPts val="0"/>
              </a:spcAft>
              <a:buClr>
                <a:schemeClr val="dk1"/>
              </a:buClr>
              <a:buSzPts val="3000"/>
              <a:buFont typeface="Arial"/>
              <a:buChar char="•"/>
            </a:pPr>
            <a:r>
              <a:rPr b="1" lang="hi-IN">
                <a:solidFill>
                  <a:schemeClr val="dk1"/>
                </a:solidFill>
              </a:rPr>
              <a:t>पेडगावा मध्ये ग्रामस्थांच्या इच्छा नुसार २० मे ते २५ मे २०२१ पर्यंत गाव बंद ठेवण्यात आले.</a:t>
            </a:r>
            <a:endParaRPr b="1">
              <a:solidFill>
                <a:schemeClr val="dk1"/>
              </a:solidFill>
            </a:endParaRPr>
          </a:p>
          <a:p>
            <a:pPr indent="-457200" lvl="0" marL="457200" rtl="0" algn="l">
              <a:lnSpc>
                <a:spcPct val="120000"/>
              </a:lnSpc>
              <a:spcBef>
                <a:spcPts val="1000"/>
              </a:spcBef>
              <a:spcAft>
                <a:spcPts val="0"/>
              </a:spcAft>
              <a:buClr>
                <a:schemeClr val="dk1"/>
              </a:buClr>
              <a:buSzPts val="3000"/>
              <a:buFont typeface="Arial"/>
              <a:buChar char="•"/>
            </a:pPr>
            <a:r>
              <a:rPr b="1" lang="hi-IN">
                <a:solidFill>
                  <a:schemeClr val="dk1"/>
                </a:solidFill>
              </a:rPr>
              <a:t>कोरोना महामारीमुळे झालेले आर्थिक नुकसान, सामाजिक नुकसान हे झालेले नुकसान भरून निघण्याची अपेक्षा ठेवता येण्यासारखी परिस्थिती नाही.</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1"/>
          <p:cNvSpPr txBox="1"/>
          <p:nvPr/>
        </p:nvSpPr>
        <p:spPr>
          <a:xfrm>
            <a:off x="1899084" y="547658"/>
            <a:ext cx="697631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a:p>
            <a:pPr indent="-342900" lvl="0" marL="457200" marR="0" rtl="0" algn="l">
              <a:spcBef>
                <a:spcPts val="0"/>
              </a:spcBef>
              <a:spcAft>
                <a:spcPts val="0"/>
              </a:spcAft>
              <a:buClr>
                <a:schemeClr val="lt1"/>
              </a:buClr>
              <a:buSzPts val="1800"/>
              <a:buFont typeface="Twentieth Century"/>
              <a:buNone/>
            </a:pPr>
            <a:r>
              <a:t/>
            </a:r>
            <a:endParaRPr b="1" sz="1800">
              <a:solidFill>
                <a:schemeClr val="dk1"/>
              </a:solidFill>
              <a:latin typeface="Twentieth Century"/>
              <a:ea typeface="Twentieth Century"/>
              <a:cs typeface="Twentieth Century"/>
              <a:sym typeface="Twentieth Century"/>
            </a:endParaRPr>
          </a:p>
        </p:txBody>
      </p:sp>
      <p:sp>
        <p:nvSpPr>
          <p:cNvPr id="246" name="Google Shape;246;p21"/>
          <p:cNvSpPr txBox="1"/>
          <p:nvPr/>
        </p:nvSpPr>
        <p:spPr>
          <a:xfrm>
            <a:off x="1526366" y="547658"/>
            <a:ext cx="8766550" cy="4893647"/>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400"/>
              <a:buFont typeface="Arial"/>
              <a:buChar char="•"/>
            </a:pPr>
            <a:r>
              <a:rPr b="1" lang="hi-IN" sz="2400">
                <a:solidFill>
                  <a:schemeClr val="dk1"/>
                </a:solidFill>
                <a:latin typeface="Twentieth Century"/>
                <a:ea typeface="Twentieth Century"/>
                <a:cs typeface="Twentieth Century"/>
                <a:sym typeface="Twentieth Century"/>
              </a:rPr>
              <a:t> मार्च २०२१ पासून रुग्ण सापडण्यास सुरुवात झाली.</a:t>
            </a:r>
            <a:endParaRPr b="1" sz="2400">
              <a:solidFill>
                <a:schemeClr val="dk1"/>
              </a:solidFill>
              <a:latin typeface="Twentieth Century"/>
              <a:ea typeface="Twentieth Century"/>
              <a:cs typeface="Twentieth Century"/>
              <a:sym typeface="Twentieth Century"/>
            </a:endParaRPr>
          </a:p>
          <a:p>
            <a:pPr indent="-304800" lvl="0" marL="457200" marR="0" rtl="0" algn="l">
              <a:spcBef>
                <a:spcPts val="0"/>
              </a:spcBef>
              <a:spcAft>
                <a:spcPts val="0"/>
              </a:spcAft>
              <a:buClr>
                <a:schemeClr val="lt1"/>
              </a:buClr>
              <a:buSzPts val="2400"/>
              <a:buFont typeface="Arial"/>
              <a:buNone/>
            </a:pPr>
            <a:r>
              <a:t/>
            </a:r>
            <a:endParaRPr b="1" sz="2400">
              <a:solidFill>
                <a:schemeClr val="dk1"/>
              </a:solidFill>
              <a:latin typeface="Twentieth Century"/>
              <a:ea typeface="Twentieth Century"/>
              <a:cs typeface="Twentieth Century"/>
              <a:sym typeface="Twentieth Century"/>
            </a:endParaRPr>
          </a:p>
          <a:p>
            <a:pPr indent="-304800" lvl="0" marL="457200" marR="0" rtl="0" algn="l">
              <a:spcBef>
                <a:spcPts val="0"/>
              </a:spcBef>
              <a:spcAft>
                <a:spcPts val="0"/>
              </a:spcAft>
              <a:buClr>
                <a:schemeClr val="lt1"/>
              </a:buClr>
              <a:buSzPts val="2400"/>
              <a:buFont typeface="Arial"/>
              <a:buNone/>
            </a:pPr>
            <a:r>
              <a:t/>
            </a:r>
            <a:endParaRPr b="1" sz="2400">
              <a:solidFill>
                <a:schemeClr val="dk1"/>
              </a:solidFill>
              <a:latin typeface="Twentieth Century"/>
              <a:ea typeface="Twentieth Century"/>
              <a:cs typeface="Twentieth Century"/>
              <a:sym typeface="Twentieth Century"/>
            </a:endParaRPr>
          </a:p>
          <a:p>
            <a:pPr indent="-457200" lvl="0" marL="457200" marR="0" rtl="0" algn="l">
              <a:spcBef>
                <a:spcPts val="0"/>
              </a:spcBef>
              <a:spcAft>
                <a:spcPts val="0"/>
              </a:spcAft>
              <a:buClr>
                <a:schemeClr val="dk1"/>
              </a:buClr>
              <a:buSzPts val="2400"/>
              <a:buFont typeface="Arial"/>
              <a:buChar char="•"/>
            </a:pPr>
            <a:r>
              <a:rPr b="1" lang="hi-IN" sz="2400">
                <a:solidFill>
                  <a:schemeClr val="dk1"/>
                </a:solidFill>
                <a:latin typeface="Twentieth Century"/>
                <a:ea typeface="Twentieth Century"/>
                <a:cs typeface="Twentieth Century"/>
                <a:sym typeface="Twentieth Century"/>
              </a:rPr>
              <a:t>पेडगाव गावातील वाढती रुग्ण संख्या विचारात घेऊन. कोरोना लसीकरणा संदर्भात निवेदन देऊन गावात लवकरात लवकर लसीकरण घेण्यास यावे ही विनंती करण्यात आली</a:t>
            </a:r>
            <a:r>
              <a:rPr lang="hi-IN" sz="2400">
                <a:solidFill>
                  <a:schemeClr val="lt1"/>
                </a:solidFill>
                <a:latin typeface="Twentieth Century"/>
                <a:ea typeface="Twentieth Century"/>
                <a:cs typeface="Twentieth Century"/>
                <a:sym typeface="Twentieth Century"/>
              </a:rPr>
              <a:t>.</a:t>
            </a:r>
            <a:endParaRPr sz="2400">
              <a:solidFill>
                <a:schemeClr val="lt1"/>
              </a:solidFill>
              <a:latin typeface="Twentieth Century"/>
              <a:ea typeface="Twentieth Century"/>
              <a:cs typeface="Twentieth Century"/>
              <a:sym typeface="Twentieth Century"/>
            </a:endParaRPr>
          </a:p>
          <a:p>
            <a:pPr indent="-133350" lvl="0" marL="285750" marR="0" rtl="0" algn="l">
              <a:spcBef>
                <a:spcPts val="0"/>
              </a:spcBef>
              <a:spcAft>
                <a:spcPts val="0"/>
              </a:spcAft>
              <a:buClr>
                <a:schemeClr val="lt1"/>
              </a:buClr>
              <a:buSzPts val="2400"/>
              <a:buFont typeface="Arial"/>
              <a:buNone/>
            </a:pPr>
            <a:r>
              <a:t/>
            </a:r>
            <a:endParaRPr sz="2400">
              <a:solidFill>
                <a:schemeClr val="lt1"/>
              </a:solidFill>
              <a:latin typeface="Twentieth Century"/>
              <a:ea typeface="Twentieth Century"/>
              <a:cs typeface="Twentieth Century"/>
              <a:sym typeface="Twentieth Century"/>
            </a:endParaRPr>
          </a:p>
          <a:p>
            <a:pPr indent="-190500" lvl="0" marL="342900" marR="0" rtl="0" algn="l">
              <a:spcBef>
                <a:spcPts val="0"/>
              </a:spcBef>
              <a:spcAft>
                <a:spcPts val="0"/>
              </a:spcAft>
              <a:buClr>
                <a:schemeClr val="lt1"/>
              </a:buClr>
              <a:buSzPts val="2400"/>
              <a:buFont typeface="Arial"/>
              <a:buNone/>
            </a:pPr>
            <a:r>
              <a:t/>
            </a:r>
            <a:endParaRPr b="1" sz="2400">
              <a:solidFill>
                <a:schemeClr val="dk1"/>
              </a:solidFill>
              <a:latin typeface="Twentieth Century"/>
              <a:ea typeface="Twentieth Century"/>
              <a:cs typeface="Twentieth Century"/>
              <a:sym typeface="Twentieth Century"/>
            </a:endParaRPr>
          </a:p>
          <a:p>
            <a:pPr indent="-457200" lvl="0" marL="457200" marR="0" rtl="0" algn="l">
              <a:spcBef>
                <a:spcPts val="0"/>
              </a:spcBef>
              <a:spcAft>
                <a:spcPts val="0"/>
              </a:spcAft>
              <a:buClr>
                <a:schemeClr val="dk1"/>
              </a:buClr>
              <a:buSzPts val="2400"/>
              <a:buFont typeface="Arial"/>
              <a:buChar char="•"/>
            </a:pPr>
            <a:r>
              <a:rPr b="1" lang="hi-IN" sz="2400">
                <a:solidFill>
                  <a:schemeClr val="dk1"/>
                </a:solidFill>
                <a:latin typeface="Twentieth Century"/>
                <a:ea typeface="Twentieth Century"/>
                <a:cs typeface="Twentieth Century"/>
                <a:sym typeface="Twentieth Century"/>
              </a:rPr>
              <a:t>दि. २५/०६/२०२१ रोजी गावात लसीकरण करण्यात आले. लसीकरण दिवशी मी मदत करत लोकांना धीर देण्याचे काम केले.ऑनलाईन नोंदणी करणे. आणि वेगवेगळ्या भागात जाऊन तेथील लोकांना लसीकरण विषयी माहिती  दिली. ज्या लोकांनी मोबाईल नंबर किंवा ज्यांच्याकडे मोबाईल नाही . त्यांना मोबाईल नंबर उपलब्ध करून दिले.</a:t>
            </a:r>
            <a:endParaRPr b="1" sz="24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2"/>
          <p:cNvSpPr txBox="1"/>
          <p:nvPr/>
        </p:nvSpPr>
        <p:spPr>
          <a:xfrm>
            <a:off x="1481994" y="736560"/>
            <a:ext cx="9948005" cy="1200329"/>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b="1" lang="hi-IN" sz="2400">
                <a:solidFill>
                  <a:schemeClr val="dk1"/>
                </a:solidFill>
                <a:latin typeface="Twentieth Century"/>
                <a:ea typeface="Twentieth Century"/>
                <a:cs typeface="Twentieth Century"/>
                <a:sym typeface="Twentieth Century"/>
              </a:rPr>
              <a:t>कोरोना विषाणूने संपूर्ण जगात थैमान घातले आहे.कित्येक कुटुंब उध्वस्त झालेले आपण पाहतो.कित्येक मुलं पोरके / अनाथ झाले. मग अशा कुटुंबांना सरकारने व शासनाने आर्थिक मदत करावी.</a:t>
            </a:r>
            <a:endParaRPr b="1" sz="2400">
              <a:solidFill>
                <a:schemeClr val="dk1"/>
              </a:solidFill>
              <a:latin typeface="Twentieth Century"/>
              <a:ea typeface="Twentieth Century"/>
              <a:cs typeface="Twentieth Century"/>
              <a:sym typeface="Twentieth Century"/>
            </a:endParaRPr>
          </a:p>
        </p:txBody>
      </p:sp>
      <p:sp>
        <p:nvSpPr>
          <p:cNvPr id="252" name="Google Shape;252;p22"/>
          <p:cNvSpPr txBox="1"/>
          <p:nvPr/>
        </p:nvSpPr>
        <p:spPr>
          <a:xfrm>
            <a:off x="1464246" y="2296837"/>
            <a:ext cx="9326812" cy="830997"/>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b="1" lang="hi-IN" sz="2400">
                <a:solidFill>
                  <a:schemeClr val="dk1"/>
                </a:solidFill>
                <a:latin typeface="Twentieth Century"/>
                <a:ea typeface="Twentieth Century"/>
                <a:cs typeface="Twentieth Century"/>
                <a:sym typeface="Twentieth Century"/>
              </a:rPr>
              <a:t>गावात वाढती रुग्ण संख्या विचारात घेत गावामध्ये राष्ट्रीय आरोग्य अभियान राबविण्यात आले</a:t>
            </a:r>
            <a:r>
              <a:rPr lang="hi-IN" sz="1800">
                <a:solidFill>
                  <a:schemeClr val="lt1"/>
                </a:solidFill>
                <a:latin typeface="Twentieth Century"/>
                <a:ea typeface="Twentieth Century"/>
                <a:cs typeface="Twentieth Century"/>
                <a:sym typeface="Twentieth Century"/>
              </a:rPr>
              <a:t>.</a:t>
            </a:r>
            <a:endParaRPr sz="1800">
              <a:solidFill>
                <a:schemeClr val="lt1"/>
              </a:solidFill>
              <a:latin typeface="Twentieth Century"/>
              <a:ea typeface="Twentieth Century"/>
              <a:cs typeface="Twentieth Century"/>
              <a:sym typeface="Twentieth Century"/>
            </a:endParaRPr>
          </a:p>
        </p:txBody>
      </p:sp>
      <p:sp>
        <p:nvSpPr>
          <p:cNvPr id="253" name="Google Shape;253;p22"/>
          <p:cNvSpPr txBox="1"/>
          <p:nvPr/>
        </p:nvSpPr>
        <p:spPr>
          <a:xfrm>
            <a:off x="1535239" y="3528248"/>
            <a:ext cx="9131578" cy="830997"/>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b="1" lang="hi-IN" sz="2400">
                <a:solidFill>
                  <a:schemeClr val="dk1"/>
                </a:solidFill>
                <a:latin typeface="Twentieth Century"/>
                <a:ea typeface="Twentieth Century"/>
                <a:cs typeface="Twentieth Century"/>
                <a:sym typeface="Twentieth Century"/>
              </a:rPr>
              <a:t>शेतकरी वर्गाने ठेवलेल्या मालाला बाजारपेठ बंद असल्याने माल विकता आला नाही</a:t>
            </a:r>
            <a:r>
              <a:rPr lang="hi-IN" sz="1800">
                <a:solidFill>
                  <a:schemeClr val="lt1"/>
                </a:solidFill>
                <a:latin typeface="Twentieth Century"/>
                <a:ea typeface="Twentieth Century"/>
                <a:cs typeface="Twentieth Century"/>
                <a:sym typeface="Twentieth Century"/>
              </a:rPr>
              <a:t> .</a:t>
            </a:r>
            <a:endParaRPr sz="1800">
              <a:solidFill>
                <a:schemeClr val="lt1"/>
              </a:solidFill>
              <a:latin typeface="Twentieth Century"/>
              <a:ea typeface="Twentieth Century"/>
              <a:cs typeface="Twentieth Century"/>
              <a:sym typeface="Twentieth Century"/>
            </a:endParaRPr>
          </a:p>
        </p:txBody>
      </p:sp>
      <p:sp>
        <p:nvSpPr>
          <p:cNvPr id="254" name="Google Shape;254;p22"/>
          <p:cNvSpPr txBox="1"/>
          <p:nvPr/>
        </p:nvSpPr>
        <p:spPr>
          <a:xfrm>
            <a:off x="1464245" y="4921112"/>
            <a:ext cx="9202572" cy="830997"/>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b="1" lang="hi-IN" sz="2400">
                <a:solidFill>
                  <a:schemeClr val="dk1"/>
                </a:solidFill>
                <a:latin typeface="Twentieth Century"/>
                <a:ea typeface="Twentieth Century"/>
                <a:cs typeface="Twentieth Century"/>
                <a:sym typeface="Twentieth Century"/>
              </a:rPr>
              <a:t>मासेमारी वर झालेले नकारात्मक परिणाम.  पेडगाव या गावात शेती बरोबरच मासेमारी हा स्थानिक व्यवसाय असून</a:t>
            </a:r>
            <a:endParaRPr b="1" sz="24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3"/>
          <p:cNvSpPr txBox="1"/>
          <p:nvPr>
            <p:ph idx="1" type="body"/>
          </p:nvPr>
        </p:nvSpPr>
        <p:spPr>
          <a:xfrm>
            <a:off x="1601112" y="652126"/>
            <a:ext cx="8989775" cy="5133868"/>
          </a:xfrm>
          <a:prstGeom prst="rect">
            <a:avLst/>
          </a:prstGeom>
          <a:noFill/>
          <a:ln>
            <a:noFill/>
          </a:ln>
        </p:spPr>
        <p:txBody>
          <a:bodyPr anchorCtr="0" anchor="t" bIns="45700" lIns="91425" spcFirstLastPara="1" rIns="91425" wrap="square" tIns="45700">
            <a:normAutofit fontScale="62500" lnSpcReduction="20000"/>
          </a:bodyPr>
          <a:lstStyle/>
          <a:p>
            <a:pPr indent="-228600" lvl="0" marL="228600" rtl="0" algn="l">
              <a:lnSpc>
                <a:spcPct val="120000"/>
              </a:lnSpc>
              <a:spcBef>
                <a:spcPts val="0"/>
              </a:spcBef>
              <a:spcAft>
                <a:spcPts val="0"/>
              </a:spcAft>
              <a:buClr>
                <a:schemeClr val="dk1"/>
              </a:buClr>
              <a:buSzPct val="125000"/>
              <a:buChar char="•"/>
            </a:pPr>
            <a:r>
              <a:rPr b="1" lang="hi-IN" sz="3400">
                <a:solidFill>
                  <a:schemeClr val="dk1"/>
                </a:solidFill>
              </a:rPr>
              <a:t>गावातील लहान मुलांची शाळा बंद असल्याने ते लहान लहान मुलं आज गावभर हिंडताना दिसून येतात.</a:t>
            </a:r>
            <a:endParaRPr/>
          </a:p>
          <a:p>
            <a:pPr indent="-59928" lvl="0" marL="228600" rtl="0" algn="l">
              <a:lnSpc>
                <a:spcPct val="120000"/>
              </a:lnSpc>
              <a:spcBef>
                <a:spcPts val="1000"/>
              </a:spcBef>
              <a:spcAft>
                <a:spcPts val="0"/>
              </a:spcAft>
              <a:buClr>
                <a:schemeClr val="lt1"/>
              </a:buClr>
              <a:buSzPct val="125000"/>
              <a:buNone/>
            </a:pPr>
            <a:r>
              <a:t/>
            </a:r>
            <a:endParaRPr b="1" sz="3400">
              <a:solidFill>
                <a:schemeClr val="dk1"/>
              </a:solidFill>
            </a:endParaRPr>
          </a:p>
          <a:p>
            <a:pPr indent="-228600" lvl="0" marL="228600" rtl="0" algn="l">
              <a:lnSpc>
                <a:spcPct val="120000"/>
              </a:lnSpc>
              <a:spcBef>
                <a:spcPts val="1000"/>
              </a:spcBef>
              <a:spcAft>
                <a:spcPts val="0"/>
              </a:spcAft>
              <a:buClr>
                <a:schemeClr val="dk1"/>
              </a:buClr>
              <a:buSzPct val="125000"/>
              <a:buChar char="•"/>
            </a:pPr>
            <a:r>
              <a:rPr b="1" lang="hi-IN" sz="3400">
                <a:solidFill>
                  <a:schemeClr val="dk1"/>
                </a:solidFill>
              </a:rPr>
              <a:t> वयस्कर व्यक्ती जे आहेत त्यांना आज घर सोडून कोठेही बाहेर जाता येत नाही . ते आज घरातच बसून असल्याचे दिसून येते.</a:t>
            </a:r>
            <a:endParaRPr/>
          </a:p>
          <a:p>
            <a:pPr indent="-59928" lvl="0" marL="228600" rtl="0" algn="l">
              <a:lnSpc>
                <a:spcPct val="120000"/>
              </a:lnSpc>
              <a:spcBef>
                <a:spcPts val="1000"/>
              </a:spcBef>
              <a:spcAft>
                <a:spcPts val="0"/>
              </a:spcAft>
              <a:buClr>
                <a:schemeClr val="lt1"/>
              </a:buClr>
              <a:buSzPct val="125000"/>
              <a:buNone/>
            </a:pPr>
            <a:r>
              <a:t/>
            </a:r>
            <a:endParaRPr b="1" sz="3400">
              <a:solidFill>
                <a:schemeClr val="dk1"/>
              </a:solidFill>
            </a:endParaRPr>
          </a:p>
          <a:p>
            <a:pPr indent="-228600" lvl="0" marL="228600" rtl="0" algn="l">
              <a:lnSpc>
                <a:spcPct val="120000"/>
              </a:lnSpc>
              <a:spcBef>
                <a:spcPts val="1000"/>
              </a:spcBef>
              <a:spcAft>
                <a:spcPts val="0"/>
              </a:spcAft>
              <a:buClr>
                <a:schemeClr val="dk1"/>
              </a:buClr>
              <a:buSzPct val="125000"/>
              <a:buChar char="•"/>
            </a:pPr>
            <a:r>
              <a:rPr b="1" lang="hi-IN" sz="3400">
                <a:solidFill>
                  <a:schemeClr val="dk1"/>
                </a:solidFill>
              </a:rPr>
              <a:t>गावातील कोरोना बांधित कुटुंबाचा सर्व्हे करण्यात आला. कुटुंबांना भेटी देऊन त्यांच्या समस्या जाणून घेतल्या. कोरोना बांधीत कुटुंबांना भेट देत असताना मी कोणत्याही प्रकारची मनात भीती न बाळगता मी त्यांच्या सोबत चर्चा करत त्यांना सहानभुती/धीर देण्याचे काम केले.</a:t>
            </a:r>
            <a:endParaRPr b="1" sz="3400">
              <a:solidFill>
                <a:schemeClr val="dk1"/>
              </a:solidFill>
            </a:endParaRPr>
          </a:p>
          <a:p>
            <a:pPr indent="-59928" lvl="0" marL="228600" rtl="0" algn="l">
              <a:lnSpc>
                <a:spcPct val="120000"/>
              </a:lnSpc>
              <a:spcBef>
                <a:spcPts val="1000"/>
              </a:spcBef>
              <a:spcAft>
                <a:spcPts val="0"/>
              </a:spcAft>
              <a:buClr>
                <a:schemeClr val="lt1"/>
              </a:buClr>
              <a:buSzPct val="125000"/>
              <a:buNone/>
            </a:pPr>
            <a:r>
              <a:t/>
            </a:r>
            <a:endParaRPr b="1" sz="3400">
              <a:solidFill>
                <a:schemeClr val="dk1"/>
              </a:solidFill>
            </a:endParaRPr>
          </a:p>
          <a:p>
            <a:pPr indent="-228600" lvl="0" marL="228600" rtl="0" algn="l">
              <a:lnSpc>
                <a:spcPct val="120000"/>
              </a:lnSpc>
              <a:spcBef>
                <a:spcPts val="1000"/>
              </a:spcBef>
              <a:spcAft>
                <a:spcPts val="0"/>
              </a:spcAft>
              <a:buClr>
                <a:schemeClr val="dk1"/>
              </a:buClr>
              <a:buSzPct val="125000"/>
              <a:buChar char="•"/>
            </a:pPr>
            <a:r>
              <a:rPr b="1" lang="hi-IN" sz="3400">
                <a:solidFill>
                  <a:schemeClr val="dk1"/>
                </a:solidFill>
              </a:rPr>
              <a:t>गावातील एका अपघाती ठिकाणी मी आणि माझ्या सहकारी मित्रांनी अपघात ग्रस्तांना दवाखान्यात घेऊन जाऊन वेळेत उपचार केले.</a:t>
            </a:r>
            <a:endParaRPr b="1" sz="3400">
              <a:solidFill>
                <a:schemeClr val="dk1"/>
              </a:solidFill>
            </a:endParaRPr>
          </a:p>
          <a:p>
            <a:pPr indent="-109537" lvl="0" marL="228600" rtl="0" algn="l">
              <a:lnSpc>
                <a:spcPct val="120000"/>
              </a:lnSpc>
              <a:spcBef>
                <a:spcPts val="1000"/>
              </a:spcBef>
              <a:spcAft>
                <a:spcPts val="0"/>
              </a:spcAft>
              <a:buClr>
                <a:schemeClr val="lt1"/>
              </a:buClr>
              <a:buSzPct val="125000"/>
              <a:buNone/>
            </a:pPr>
            <a:r>
              <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4"/>
          <p:cNvSpPr txBox="1"/>
          <p:nvPr>
            <p:ph idx="1" type="body"/>
          </p:nvPr>
        </p:nvSpPr>
        <p:spPr>
          <a:xfrm>
            <a:off x="1611560" y="2267236"/>
            <a:ext cx="9905999" cy="3541714"/>
          </a:xfrm>
          <a:prstGeom prst="rect">
            <a:avLst/>
          </a:prstGeom>
          <a:noFill/>
          <a:ln>
            <a:noFill/>
          </a:ln>
        </p:spPr>
        <p:txBody>
          <a:bodyPr anchorCtr="0" anchor="t" bIns="45700" lIns="91425" spcFirstLastPara="1" rIns="91425" wrap="square" tIns="45700">
            <a:normAutofit/>
          </a:bodyPr>
          <a:lstStyle/>
          <a:p>
            <a:pPr indent="0" lvl="4" marL="1828800" rtl="0" algn="l">
              <a:lnSpc>
                <a:spcPct val="120000"/>
              </a:lnSpc>
              <a:spcBef>
                <a:spcPts val="0"/>
              </a:spcBef>
              <a:spcAft>
                <a:spcPts val="0"/>
              </a:spcAft>
              <a:buClr>
                <a:schemeClr val="dk1"/>
              </a:buClr>
              <a:buSzPts val="7500"/>
              <a:buNone/>
            </a:pPr>
            <a:r>
              <a:rPr b="1" lang="hi-IN" sz="6000">
                <a:solidFill>
                  <a:schemeClr val="dk1"/>
                </a:solidFill>
              </a:rPr>
              <a:t>धन्यवाद......</a:t>
            </a:r>
            <a:endParaRPr b="1" sz="60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Circuit">
  <a:themeElements>
    <a:clrScheme name="Circuit">
      <a:dk1>
        <a:srgbClr val="000000"/>
      </a:dk1>
      <a:lt1>
        <a:srgbClr val="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