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x="6858000" cy="9144000"/>
  <p:embeddedFontLst>
    <p:embeddedFont>
      <p:font typeface="Corbel"/>
      <p:regular r:id="rId16"/>
      <p:bold r:id="rId17"/>
      <p:italic r:id="rId18"/>
      <p:boldItalic r:id="rId19"/>
    </p:embeddedFont>
    <p:embeddedFont>
      <p:font typeface="Kaushan Script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ushanScript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Corbel-bold.fntdata"/><Relationship Id="rId16" Type="http://schemas.openxmlformats.org/officeDocument/2006/relationships/font" Target="fonts/Corbel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Corbel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orbel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rgbClr val="C7C1BB"/>
            </a:gs>
            <a:gs pos="12000">
              <a:srgbClr val="C7C1BB"/>
            </a:gs>
            <a:gs pos="20000">
              <a:srgbClr val="C6BDBA"/>
            </a:gs>
            <a:gs pos="100000">
              <a:srgbClr val="2D221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685800" y="3355848"/>
            <a:ext cx="8077200" cy="1673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700"/>
              <a:buFont typeface="Corbel"/>
              <a:buNone/>
              <a:defRPr b="1" sz="4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685800" y="1828800"/>
            <a:ext cx="8077200" cy="14996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1885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SzPts val="252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rotWithShape="0" algn="tl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20040" lvl="0" marL="457200" algn="l">
              <a:spcBef>
                <a:spcPts val="0"/>
              </a:spcBef>
              <a:spcAft>
                <a:spcPts val="0"/>
              </a:spcAft>
              <a:buSzPts val="1440"/>
              <a:buChar char="◼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rgbClr val="C7C1BB"/>
            </a:gs>
            <a:gs pos="12000">
              <a:srgbClr val="C7C1BB"/>
            </a:gs>
            <a:gs pos="20000">
              <a:srgbClr val="C6BDBA"/>
            </a:gs>
            <a:gs pos="100000">
              <a:srgbClr val="2D221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50" name="Google Shape;50;p7"/>
          <p:cNvSpPr txBox="1"/>
          <p:nvPr>
            <p:ph type="ctrTitle"/>
          </p:nvPr>
        </p:nvSpPr>
        <p:spPr>
          <a:xfrm>
            <a:off x="685800" y="3355848"/>
            <a:ext cx="8077200" cy="1673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700"/>
              <a:buFont typeface="Corbel"/>
              <a:buNone/>
              <a:defRPr b="1" sz="4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685800" y="1828800"/>
            <a:ext cx="8077200" cy="14996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1885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SzPts val="252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rotWithShape="0" algn="tl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gradFill>
          <a:gsLst>
            <a:gs pos="0">
              <a:srgbClr val="C7C1BB"/>
            </a:gs>
            <a:gs pos="12000">
              <a:srgbClr val="C7C1BB"/>
            </a:gs>
            <a:gs pos="20000">
              <a:srgbClr val="C6BDBA"/>
            </a:gs>
            <a:gs pos="100000">
              <a:srgbClr val="2D221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58" name="Google Shape;58;p8"/>
          <p:cNvSpPr/>
          <p:nvPr/>
        </p:nvSpPr>
        <p:spPr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rotWithShape="0" algn="tl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59" name="Google Shape;59;p8"/>
          <p:cNvSpPr txBox="1"/>
          <p:nvPr>
            <p:ph type="title"/>
          </p:nvPr>
        </p:nvSpPr>
        <p:spPr>
          <a:xfrm>
            <a:off x="749808" y="118872"/>
            <a:ext cx="8013192" cy="163677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700"/>
              <a:buFont typeface="Corbel"/>
              <a:buNone/>
              <a:defRPr b="1" sz="47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" type="body"/>
          </p:nvPr>
        </p:nvSpPr>
        <p:spPr>
          <a:xfrm>
            <a:off x="740664" y="1828800"/>
            <a:ext cx="8022336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46300" spcFirstLastPara="1" rIns="4570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457200" y="1773936"/>
            <a:ext cx="4038600" cy="4623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370840" lvl="0" marL="457200" algn="l">
              <a:spcBef>
                <a:spcPts val="0"/>
              </a:spcBef>
              <a:spcAft>
                <a:spcPts val="0"/>
              </a:spcAft>
              <a:buSzPts val="2240"/>
              <a:buChar char="◼"/>
              <a:defRPr sz="2800"/>
            </a:lvl1pPr>
            <a:lvl2pPr indent="-365760" lvl="1" marL="914400" algn="l">
              <a:spcBef>
                <a:spcPts val="480"/>
              </a:spcBef>
              <a:spcAft>
                <a:spcPts val="0"/>
              </a:spcAft>
              <a:buSzPts val="2160"/>
              <a:buChar char="▪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4648200" y="1773936"/>
            <a:ext cx="4038600" cy="4623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70840" lvl="0" marL="457200" algn="l">
              <a:spcBef>
                <a:spcPts val="0"/>
              </a:spcBef>
              <a:spcAft>
                <a:spcPts val="0"/>
              </a:spcAft>
              <a:buSzPts val="2240"/>
              <a:buChar char="◼"/>
              <a:defRPr sz="2800"/>
            </a:lvl1pPr>
            <a:lvl2pPr indent="-365760" lvl="1" marL="914400" algn="l">
              <a:spcBef>
                <a:spcPts val="480"/>
              </a:spcBef>
              <a:spcAft>
                <a:spcPts val="0"/>
              </a:spcAft>
              <a:buSzPts val="2160"/>
              <a:buChar char="▪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457200" y="1698987"/>
            <a:ext cx="4040188" cy="715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146300" spcFirstLastPara="1" rIns="91425" wrap="square" tIns="91425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40"/>
              <a:buNone/>
              <a:defRPr b="1" sz="2300" cap="none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10"/>
          <p:cNvSpPr txBox="1"/>
          <p:nvPr>
            <p:ph idx="2" type="body"/>
          </p:nvPr>
        </p:nvSpPr>
        <p:spPr>
          <a:xfrm>
            <a:off x="457200" y="2449512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50520" lvl="0" marL="457200" algn="l">
              <a:spcBef>
                <a:spcPts val="0"/>
              </a:spcBef>
              <a:spcAft>
                <a:spcPts val="0"/>
              </a:spcAft>
              <a:buSzPts val="1920"/>
              <a:buChar char="◼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🢝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75" name="Google Shape;75;p10"/>
          <p:cNvSpPr txBox="1"/>
          <p:nvPr>
            <p:ph idx="3" type="body"/>
          </p:nvPr>
        </p:nvSpPr>
        <p:spPr>
          <a:xfrm>
            <a:off x="4645025" y="1698987"/>
            <a:ext cx="4041775" cy="715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146300" spcFirstLastPara="1" rIns="91425" wrap="square" tIns="91425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40"/>
              <a:buNone/>
              <a:defRPr b="1" sz="2300" cap="none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10"/>
          <p:cNvSpPr txBox="1"/>
          <p:nvPr>
            <p:ph idx="4" type="body"/>
          </p:nvPr>
        </p:nvSpPr>
        <p:spPr>
          <a:xfrm>
            <a:off x="4645025" y="2449512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50520" lvl="0" marL="457200" algn="l">
              <a:spcBef>
                <a:spcPts val="0"/>
              </a:spcBef>
              <a:spcAft>
                <a:spcPts val="0"/>
              </a:spcAft>
              <a:buSzPts val="1920"/>
              <a:buChar char="◼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🢝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167838" y="152400"/>
            <a:ext cx="2523744" cy="9784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73150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2000"/>
              <a:buFont typeface="Corbel"/>
              <a:buNone/>
              <a:defRPr b="0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3019377" y="1743133"/>
            <a:ext cx="5920641" cy="4558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91160" lvl="0" marL="457200" algn="l">
              <a:spcBef>
                <a:spcPts val="0"/>
              </a:spcBef>
              <a:spcAft>
                <a:spcPts val="0"/>
              </a:spcAft>
              <a:buSzPts val="2560"/>
              <a:buChar char="◼"/>
              <a:defRPr sz="3200"/>
            </a:lvl1pPr>
            <a:lvl2pPr indent="-388619" lvl="1" marL="914400" algn="l">
              <a:spcBef>
                <a:spcPts val="560"/>
              </a:spcBef>
              <a:spcAft>
                <a:spcPts val="0"/>
              </a:spcAft>
              <a:buSzPts val="2520"/>
              <a:buChar char="▪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🢝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167838" y="1730018"/>
            <a:ext cx="246888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1"/>
          <p:cNvSpPr/>
          <p:nvPr/>
        </p:nvSpPr>
        <p:spPr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8" name="Google Shape;88;p11"/>
          <p:cNvSpPr/>
          <p:nvPr/>
        </p:nvSpPr>
        <p:spPr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solidFill>
          <a:schemeClr val="lt2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type="title"/>
          </p:nvPr>
        </p:nvSpPr>
        <p:spPr>
          <a:xfrm>
            <a:off x="164592" y="155448"/>
            <a:ext cx="2525150" cy="9784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73150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2000"/>
              <a:buFont typeface="Corbel"/>
              <a:buNone/>
              <a:defRPr b="0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/>
          <p:nvPr>
            <p:ph idx="2" type="pic"/>
          </p:nvPr>
        </p:nvSpPr>
        <p:spPr>
          <a:xfrm>
            <a:off x="2903805" y="1484808"/>
            <a:ext cx="6247397" cy="5373192"/>
          </a:xfrm>
          <a:prstGeom prst="rect">
            <a:avLst/>
          </a:prstGeom>
          <a:solidFill>
            <a:srgbClr val="DCD0B0"/>
          </a:solidFill>
          <a:ln>
            <a:noFill/>
          </a:ln>
        </p:spPr>
      </p:sp>
      <p:sp>
        <p:nvSpPr>
          <p:cNvPr id="92" name="Google Shape;92;p12"/>
          <p:cNvSpPr txBox="1"/>
          <p:nvPr>
            <p:ph idx="1" type="body"/>
          </p:nvPr>
        </p:nvSpPr>
        <p:spPr>
          <a:xfrm>
            <a:off x="164592" y="1728216"/>
            <a:ext cx="246888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3" name="Google Shape;93;p12"/>
          <p:cNvSpPr txBox="1"/>
          <p:nvPr>
            <p:ph idx="10" type="dt"/>
          </p:nvPr>
        </p:nvSpPr>
        <p:spPr>
          <a:xfrm>
            <a:off x="164592" y="1170432"/>
            <a:ext cx="2523744" cy="201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12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3035808" y="1170432"/>
            <a:ext cx="5193792" cy="201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BABAB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8339328" y="1170432"/>
            <a:ext cx="7338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" type="body"/>
          </p:nvPr>
        </p:nvSpPr>
        <p:spPr>
          <a:xfrm rot="5400000">
            <a:off x="2259196" y="-26804"/>
            <a:ext cx="4625609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20040" lvl="0" marL="457200" algn="l">
              <a:spcBef>
                <a:spcPts val="0"/>
              </a:spcBef>
              <a:spcAft>
                <a:spcPts val="0"/>
              </a:spcAft>
              <a:buSzPts val="1440"/>
              <a:buChar char="◼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rotWithShape="0" algn="tl" dir="108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7" name="Google Shape;107;p14"/>
          <p:cNvSpPr txBox="1"/>
          <p:nvPr>
            <p:ph type="title"/>
          </p:nvPr>
        </p:nvSpPr>
        <p:spPr>
          <a:xfrm rot="5400000">
            <a:off x="4808538" y="2247903"/>
            <a:ext cx="5851525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" type="body"/>
          </p:nvPr>
        </p:nvSpPr>
        <p:spPr>
          <a:xfrm rot="5400000">
            <a:off x="541338" y="220662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20040" lvl="0" marL="457200" algn="l">
              <a:spcBef>
                <a:spcPts val="0"/>
              </a:spcBef>
              <a:spcAft>
                <a:spcPts val="0"/>
              </a:spcAft>
              <a:buSzPts val="1440"/>
              <a:buChar char="◼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4"/>
          <p:cNvSpPr txBox="1"/>
          <p:nvPr>
            <p:ph idx="11" type="ftr"/>
          </p:nvPr>
        </p:nvSpPr>
        <p:spPr>
          <a:xfrm>
            <a:off x="2640597" y="6377459"/>
            <a:ext cx="38364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4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rotWithShape="0" algn="tl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  <a:defRPr b="1" i="0" sz="4500" u="none" cap="none" strike="noStrike">
                <a:solidFill>
                  <a:srgbClr val="FFAB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9116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◼"/>
              <a:defRPr b="0" i="0" sz="3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88619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520"/>
              <a:buFont typeface="Noto Sans Symbols"/>
              <a:buChar char="▪"/>
              <a:defRPr b="0" i="0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▪"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🢝"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rotWithShape="0" algn="tl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" name="Google Shape;28;p3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  <a:defRPr b="1" i="0" sz="4500" u="none" cap="none" strike="noStrike">
                <a:solidFill>
                  <a:srgbClr val="FFAB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>
            <a:lvl1pPr indent="-39116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◼"/>
              <a:defRPr b="0" i="0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88619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52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▪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🢝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0" type="dt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09725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1" type="ftr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Relationship Id="rId4" Type="http://schemas.openxmlformats.org/officeDocument/2006/relationships/image" Target="../media/image12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5.jpg"/><Relationship Id="rId6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4.jpg"/><Relationship Id="rId5" Type="http://schemas.openxmlformats.org/officeDocument/2006/relationships/image" Target="../media/image1.jpg"/><Relationship Id="rId6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15.jpg"/><Relationship Id="rId5" Type="http://schemas.openxmlformats.org/officeDocument/2006/relationships/image" Target="../media/image9.jpg"/><Relationship Id="rId6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4.jpg"/><Relationship Id="rId5" Type="http://schemas.openxmlformats.org/officeDocument/2006/relationships/image" Target="../media/image20.jpg"/><Relationship Id="rId6" Type="http://schemas.openxmlformats.org/officeDocument/2006/relationships/image" Target="../media/image3.jpg"/><Relationship Id="rId7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type="ctrTitle"/>
          </p:nvPr>
        </p:nvSpPr>
        <p:spPr>
          <a:xfrm>
            <a:off x="685800" y="1981200"/>
            <a:ext cx="77724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4570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3200"/>
              <a:buFont typeface="Corbel"/>
              <a:buNone/>
            </a:pPr>
            <a:r>
              <a:rPr lang="en-US" sz="3200"/>
              <a:t>Name :- Aniket Amar Jagtap</a:t>
            </a:r>
            <a:br>
              <a:rPr lang="en-US" sz="3200"/>
            </a:br>
            <a:r>
              <a:rPr lang="en-US" sz="3200"/>
              <a:t>MSW – II. Sem :- IV </a:t>
            </a:r>
            <a:br>
              <a:rPr lang="en-US" sz="3200"/>
            </a:br>
            <a:r>
              <a:rPr lang="en-US" sz="3200"/>
              <a:t>Supervisor :- Dr. Suresh Mugutamal Sir </a:t>
            </a: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endParaRPr sz="320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</a:pPr>
            <a:r>
              <a:rPr lang="en-US"/>
              <a:t>Acitivites 	</a:t>
            </a:r>
            <a:endParaRPr/>
          </a:p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/>
          </a:bodyPr>
          <a:lstStyle/>
          <a:p>
            <a:pPr indent="-320040" lvl="0" marL="438912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Char char="◼"/>
            </a:pPr>
            <a:r>
              <a:rPr lang="en-US"/>
              <a:t>Health Checking Camp </a:t>
            </a:r>
            <a:endParaRPr/>
          </a:p>
          <a:p>
            <a:pPr indent="-320040" lvl="0" marL="438912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Char char="◼"/>
            </a:pPr>
            <a:r>
              <a:rPr lang="en-US"/>
              <a:t>Vaccination  Awareness  </a:t>
            </a:r>
            <a:endParaRPr/>
          </a:p>
          <a:p>
            <a:pPr indent="-320040" lvl="0" marL="438912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Char char="◼"/>
            </a:pPr>
            <a:r>
              <a:rPr lang="en-US"/>
              <a:t>Vaccination Camp </a:t>
            </a:r>
            <a:endParaRPr/>
          </a:p>
          <a:p>
            <a:pPr indent="-320040" lvl="0" marL="438912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Char char="◼"/>
            </a:pPr>
            <a:r>
              <a:rPr lang="en-US"/>
              <a:t>Home Visit</a:t>
            </a:r>
            <a:endParaRPr/>
          </a:p>
          <a:p>
            <a:pPr indent="-320040" lvl="0" marL="438912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Char char="◼"/>
            </a:pPr>
            <a:r>
              <a:rPr lang="en-US"/>
              <a:t>Street Play &amp; Poster Presentation 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</a:pPr>
            <a:r>
              <a:rPr lang="en-US"/>
              <a:t>Health Checking Camp </a:t>
            </a:r>
            <a:endParaRPr/>
          </a:p>
        </p:txBody>
      </p:sp>
      <p:pic>
        <p:nvPicPr>
          <p:cNvPr descr="IMG-20210622-WA0015.jpg"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21052" t="0"/>
          <a:stretch/>
        </p:blipFill>
        <p:spPr>
          <a:xfrm>
            <a:off x="4876800" y="2875867"/>
            <a:ext cx="4038600" cy="2381933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622-WA0031.jpg" id="130" name="Google Shape;13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1828800"/>
            <a:ext cx="4418577" cy="20574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628-WA0010.jpg" id="131" name="Google Shape;13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4267200"/>
            <a:ext cx="4343400" cy="2022396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-20210622-WA0014.jpg" id="136" name="Google Shape;136;p18"/>
          <p:cNvPicPr preferRelativeResize="0"/>
          <p:nvPr/>
        </p:nvPicPr>
        <p:blipFill rotWithShape="1">
          <a:blip r:embed="rId3">
            <a:alphaModFix/>
          </a:blip>
          <a:srcRect b="0" l="11429" r="45713" t="0"/>
          <a:stretch/>
        </p:blipFill>
        <p:spPr>
          <a:xfrm>
            <a:off x="5410200" y="4267200"/>
            <a:ext cx="2057400" cy="2235281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sp>
        <p:nvSpPr>
          <p:cNvPr id="137" name="Google Shape;137;p18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</a:pPr>
            <a:r>
              <a:rPr lang="en-US"/>
              <a:t>Vaccination  Awareness  </a:t>
            </a:r>
            <a:endParaRPr/>
          </a:p>
        </p:txBody>
      </p:sp>
      <p:pic>
        <p:nvPicPr>
          <p:cNvPr descr="IMG-20210622-WA0010.jpg" id="138" name="Google Shape;1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5800" y="1752600"/>
            <a:ext cx="4091275" cy="20574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622-WA0035.jpg" id="139" name="Google Shape;139;p18"/>
          <p:cNvPicPr preferRelativeResize="0"/>
          <p:nvPr/>
        </p:nvPicPr>
        <p:blipFill rotWithShape="1">
          <a:blip r:embed="rId5">
            <a:alphaModFix/>
          </a:blip>
          <a:srcRect b="0" l="0" r="18049" t="0"/>
          <a:stretch/>
        </p:blipFill>
        <p:spPr>
          <a:xfrm>
            <a:off x="457200" y="4267200"/>
            <a:ext cx="3889248" cy="22098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624-WA0033.jpg" id="140" name="Google Shape;14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000" y="1752600"/>
            <a:ext cx="3657600" cy="20574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</a:pPr>
            <a:r>
              <a:rPr lang="en-US"/>
              <a:t>Vaccination Camp </a:t>
            </a:r>
            <a:endParaRPr/>
          </a:p>
        </p:txBody>
      </p:sp>
      <p:pic>
        <p:nvPicPr>
          <p:cNvPr descr="IMG-20210710-WA0028.jpg" id="146" name="Google Shape;1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200" y="1981200"/>
            <a:ext cx="4064000" cy="18288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10-WA0038.jpg" id="147" name="Google Shape;14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981200"/>
            <a:ext cx="4343400" cy="18288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10-WA0041.jpg" id="148" name="Google Shape;14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599" y="4191001"/>
            <a:ext cx="4063999" cy="18288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10-WA0066.jpg" id="149" name="Google Shape;149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0" y="4191000"/>
            <a:ext cx="4343400" cy="19050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</a:pPr>
            <a:r>
              <a:rPr lang="en-US"/>
              <a:t>Home Visit</a:t>
            </a:r>
            <a:endParaRPr/>
          </a:p>
        </p:txBody>
      </p:sp>
      <p:pic>
        <p:nvPicPr>
          <p:cNvPr descr="IMG-20210624-WA0028.jpg"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4724400"/>
            <a:ext cx="2743199" cy="1543049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06-WA0001.jpg" id="156" name="Google Shape;156;p20"/>
          <p:cNvPicPr preferRelativeResize="0"/>
          <p:nvPr/>
        </p:nvPicPr>
        <p:blipFill rotWithShape="1">
          <a:blip r:embed="rId4">
            <a:alphaModFix/>
          </a:blip>
          <a:srcRect b="10413" l="0" r="22220" t="0"/>
          <a:stretch/>
        </p:blipFill>
        <p:spPr>
          <a:xfrm>
            <a:off x="152400" y="1981200"/>
            <a:ext cx="1725038" cy="42672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05-WA0090.jpg" id="157" name="Google Shape;157;p20"/>
          <p:cNvPicPr preferRelativeResize="0"/>
          <p:nvPr/>
        </p:nvPicPr>
        <p:blipFill rotWithShape="1">
          <a:blip r:embed="rId5">
            <a:alphaModFix/>
          </a:blip>
          <a:srcRect b="0" l="0" r="23529" t="0"/>
          <a:stretch/>
        </p:blipFill>
        <p:spPr>
          <a:xfrm>
            <a:off x="4953000" y="4114800"/>
            <a:ext cx="4038600" cy="2459081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06-WA0000.jpg" id="158" name="Google Shape;15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15624" y="1752600"/>
            <a:ext cx="4418576" cy="20574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ct val="100000"/>
              <a:buFont typeface="Corbel"/>
              <a:buNone/>
            </a:pPr>
            <a:r>
              <a:rPr lang="en-US"/>
              <a:t>Street Play &amp; Poster Presentation </a:t>
            </a:r>
            <a:endParaRPr/>
          </a:p>
        </p:txBody>
      </p:sp>
      <p:pic>
        <p:nvPicPr>
          <p:cNvPr descr="IMG-20210705-WA0139.jpg" id="164" name="Google Shape;16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676400"/>
            <a:ext cx="4199466" cy="188976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05-WA0140.jpg" id="165" name="Google Shape;16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676400"/>
            <a:ext cx="4233333" cy="19050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621-WA0002.jpg" id="166" name="Google Shape;166;p21"/>
          <p:cNvPicPr preferRelativeResize="0"/>
          <p:nvPr/>
        </p:nvPicPr>
        <p:blipFill rotWithShape="1">
          <a:blip r:embed="rId5">
            <a:alphaModFix/>
          </a:blip>
          <a:srcRect b="38889" l="0" r="2274" t="0"/>
          <a:stretch/>
        </p:blipFill>
        <p:spPr>
          <a:xfrm>
            <a:off x="6858000" y="4038600"/>
            <a:ext cx="1828800" cy="2456074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630-WA0002.jpg" id="167" name="Google Shape;16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52800" y="4343400"/>
            <a:ext cx="2837951" cy="18288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02-WA0004.jpg" id="168" name="Google Shape;168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1000" y="4038600"/>
            <a:ext cx="2362200" cy="23622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C528DA.jpg" id="173" name="Google Shape;17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2238" y="1676400"/>
            <a:ext cx="3919362" cy="46482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descr="IMG-20210714-WA0000.jpg" id="174" name="Google Shape;17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024" y="2362200"/>
            <a:ext cx="4661776" cy="33528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sp>
        <p:nvSpPr>
          <p:cNvPr id="175" name="Google Shape;175;p22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AB00"/>
              </a:buClr>
              <a:buSzPts val="4500"/>
              <a:buFont typeface="Corbel"/>
              <a:buNone/>
            </a:pPr>
            <a:r>
              <a:rPr lang="en-US"/>
              <a:t>News paper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-20210701-WA0009.jpg" id="180" name="Google Shape;18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609600"/>
            <a:ext cx="4876800" cy="36576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</p:pic>
      <p:sp>
        <p:nvSpPr>
          <p:cNvPr id="181" name="Google Shape;181;p23"/>
          <p:cNvSpPr txBox="1"/>
          <p:nvPr>
            <p:ph idx="4294967295" type="title"/>
          </p:nvPr>
        </p:nvSpPr>
        <p:spPr>
          <a:xfrm>
            <a:off x="685800" y="4639616"/>
            <a:ext cx="8077200" cy="1227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6A459"/>
              </a:buClr>
              <a:buSzPts val="6000"/>
              <a:buFont typeface="Kaushan Script"/>
              <a:buNone/>
            </a:pPr>
            <a:r>
              <a:rPr lang="en-US" sz="6000" cap="none">
                <a:solidFill>
                  <a:srgbClr val="F6A459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THANK YOU…!!</a:t>
            </a:r>
            <a:endParaRPr sz="6000" cap="none">
              <a:solidFill>
                <a:srgbClr val="F6A459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ule">
  <a:themeElements>
    <a:clrScheme name="Trek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ule">
  <a:themeElements>
    <a:clrScheme name="Trek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