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4" r:id="rId1"/>
  </p:sldMasterIdLst>
  <p:sldIdLst>
    <p:sldId id="257" r:id="rId2"/>
    <p:sldId id="266" r:id="rId3"/>
    <p:sldId id="258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919699265890" initials="9" lastIdx="2" clrIdx="0">
    <p:extLst>
      <p:ext uri="{19B8F6BF-5375-455C-9EA6-DF929625EA0E}">
        <p15:presenceInfo xmlns:p15="http://schemas.microsoft.com/office/powerpoint/2012/main" userId="ba637f9044c013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7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14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2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7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646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34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9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8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94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32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390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0663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9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58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29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242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6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6626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570EF-26F5-7F48-82C5-F6CD0063E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9037" y="2504273"/>
            <a:ext cx="7947422" cy="2014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4400" b="1" dirty="0" err="1"/>
              <a:t>पेपरचे</a:t>
            </a:r>
            <a:r>
              <a:rPr lang="en-IN" sz="4400" b="1" dirty="0"/>
              <a:t> </a:t>
            </a:r>
            <a:r>
              <a:rPr lang="en-IN" sz="4400" b="1" dirty="0" err="1"/>
              <a:t>शीर्षक</a:t>
            </a:r>
            <a:r>
              <a:rPr lang="en-IN" sz="4400" b="1" dirty="0"/>
              <a:t> : Covid-19 </a:t>
            </a:r>
            <a:r>
              <a:rPr lang="en-IN" sz="4400" b="1" dirty="0" err="1"/>
              <a:t>दरम्यान</a:t>
            </a:r>
            <a:r>
              <a:rPr lang="en-IN" sz="4400" b="1" dirty="0"/>
              <a:t> </a:t>
            </a:r>
            <a:r>
              <a:rPr lang="en-IN" sz="4400" b="1" dirty="0" err="1"/>
              <a:t>उपजीविका</a:t>
            </a:r>
            <a:r>
              <a:rPr lang="en-IN" sz="4400" b="1" dirty="0"/>
              <a:t> </a:t>
            </a:r>
            <a:r>
              <a:rPr lang="en-IN" sz="4400" b="1" dirty="0" err="1"/>
              <a:t>आणि</a:t>
            </a:r>
            <a:r>
              <a:rPr lang="en-IN" sz="4400" b="1" dirty="0"/>
              <a:t> </a:t>
            </a:r>
            <a:r>
              <a:rPr lang="en-IN" sz="4400" b="1" dirty="0" err="1"/>
              <a:t>आर्थिक</a:t>
            </a:r>
            <a:r>
              <a:rPr lang="en-IN" sz="4400" b="1" dirty="0"/>
              <a:t> </a:t>
            </a:r>
            <a:r>
              <a:rPr lang="en-IN" sz="4400" b="1" dirty="0" err="1"/>
              <a:t>सुरक्षितता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755885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7861E2-F9B4-1D40-9B23-02339A583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943" y="1285461"/>
            <a:ext cx="10140631" cy="50490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mr-IN" b="1" dirty="0"/>
              <a:t>Name </a:t>
            </a:r>
            <a:r>
              <a:rPr lang="mr-IN" dirty="0"/>
              <a:t>: </a:t>
            </a:r>
            <a:r>
              <a:rPr lang="en-IN" dirty="0"/>
              <a:t>A</a:t>
            </a:r>
            <a:r>
              <a:rPr lang="mr-IN" dirty="0"/>
              <a:t>nkita </a:t>
            </a:r>
            <a:r>
              <a:rPr lang="en-IN" dirty="0"/>
              <a:t>A</a:t>
            </a:r>
            <a:r>
              <a:rPr lang="mr-IN" dirty="0"/>
              <a:t>mbadkar.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af-ZA" b="1" dirty="0"/>
              <a:t>R</a:t>
            </a:r>
            <a:r>
              <a:rPr lang="mr-IN" b="1" dirty="0"/>
              <a:t>oll </a:t>
            </a:r>
            <a:r>
              <a:rPr lang="en-IN" b="1" dirty="0"/>
              <a:t>N</a:t>
            </a:r>
            <a:r>
              <a:rPr lang="mr-IN" b="1" dirty="0"/>
              <a:t>o </a:t>
            </a:r>
            <a:r>
              <a:rPr lang="mr-IN" dirty="0"/>
              <a:t>: </a:t>
            </a:r>
            <a:r>
              <a:rPr lang="en-IN" dirty="0"/>
              <a:t>2</a:t>
            </a:r>
            <a:endParaRPr lang="mr-IN" dirty="0"/>
          </a:p>
          <a:p>
            <a:pPr>
              <a:buFont typeface="Wingdings" panose="05000000000000000000" pitchFamily="2" charset="2"/>
              <a:buChar char="Ø"/>
            </a:pPr>
            <a:r>
              <a:rPr lang="mr-IN" b="1" dirty="0"/>
              <a:t>Supervisor</a:t>
            </a:r>
            <a:r>
              <a:rPr lang="mr-IN" dirty="0"/>
              <a:t> :  Dr. Jaimon </a:t>
            </a:r>
            <a:r>
              <a:rPr lang="en-IN" dirty="0"/>
              <a:t>V</a:t>
            </a:r>
            <a:r>
              <a:rPr lang="mr-IN" dirty="0"/>
              <a:t>arghae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b="1" dirty="0"/>
              <a:t>Name of the </a:t>
            </a:r>
            <a:r>
              <a:rPr lang="en-IN" b="1" dirty="0"/>
              <a:t>NGO</a:t>
            </a:r>
            <a:r>
              <a:rPr lang="mr-IN" dirty="0"/>
              <a:t>: </a:t>
            </a:r>
            <a:r>
              <a:rPr lang="en-IN" dirty="0"/>
              <a:t>D</a:t>
            </a:r>
            <a:r>
              <a:rPr lang="mr-IN" dirty="0"/>
              <a:t>ivay </a:t>
            </a:r>
            <a:r>
              <a:rPr lang="en-IN" dirty="0"/>
              <a:t>Foundation ,B</a:t>
            </a:r>
            <a:r>
              <a:rPr lang="mr-IN" dirty="0"/>
              <a:t>uldhana.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b="1" dirty="0"/>
              <a:t>Founder</a:t>
            </a:r>
            <a:r>
              <a:rPr lang="mr-IN" dirty="0"/>
              <a:t> : </a:t>
            </a:r>
            <a:r>
              <a:rPr lang="en-IN" dirty="0"/>
              <a:t>As</a:t>
            </a:r>
            <a:r>
              <a:rPr lang="mr-IN" dirty="0"/>
              <a:t>hok </a:t>
            </a:r>
            <a:r>
              <a:rPr lang="en-IN" dirty="0"/>
              <a:t>K</a:t>
            </a:r>
            <a:r>
              <a:rPr lang="mr-IN" dirty="0"/>
              <a:t>akde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b="1" dirty="0"/>
              <a:t>College</a:t>
            </a:r>
            <a:r>
              <a:rPr lang="mr-IN" dirty="0"/>
              <a:t> : Bphes` </a:t>
            </a:r>
            <a:r>
              <a:rPr lang="en-IN" dirty="0"/>
              <a:t>CSRD</a:t>
            </a:r>
            <a:r>
              <a:rPr lang="mr-IN" dirty="0"/>
              <a:t> </a:t>
            </a:r>
            <a:r>
              <a:rPr lang="en-IN" dirty="0"/>
              <a:t>I</a:t>
            </a:r>
            <a:r>
              <a:rPr lang="mr-IN" dirty="0"/>
              <a:t>n</a:t>
            </a:r>
            <a:r>
              <a:rPr lang="en-IN" dirty="0"/>
              <a:t>s</a:t>
            </a:r>
            <a:r>
              <a:rPr lang="mr-IN" dirty="0"/>
              <a:t>titu</a:t>
            </a:r>
            <a:r>
              <a:rPr lang="en-IN" dirty="0"/>
              <a:t>d</a:t>
            </a:r>
            <a:r>
              <a:rPr lang="mr-IN" dirty="0"/>
              <a:t>e Of </a:t>
            </a:r>
            <a:r>
              <a:rPr lang="en-IN" dirty="0"/>
              <a:t>S</a:t>
            </a:r>
            <a:r>
              <a:rPr lang="mr-IN" dirty="0"/>
              <a:t>ocial </a:t>
            </a:r>
            <a:r>
              <a:rPr lang="en-IN" dirty="0"/>
              <a:t>W</a:t>
            </a:r>
            <a:r>
              <a:rPr lang="mr-IN" dirty="0"/>
              <a:t>orks &amp;  </a:t>
            </a:r>
            <a:r>
              <a:rPr lang="en-IN" dirty="0"/>
              <a:t>R</a:t>
            </a:r>
            <a:r>
              <a:rPr lang="mr-IN" dirty="0"/>
              <a:t>esearch </a:t>
            </a:r>
            <a:r>
              <a:rPr lang="en-IN" dirty="0"/>
              <a:t>, </a:t>
            </a:r>
            <a:r>
              <a:rPr lang="mr-IN" dirty="0"/>
              <a:t>Ahmednagar </a:t>
            </a:r>
            <a:r>
              <a:rPr lang="en-IN" dirty="0"/>
              <a:t>- </a:t>
            </a:r>
            <a:r>
              <a:rPr lang="mr-IN" dirty="0"/>
              <a:t>414001.  Maharasashtra.</a:t>
            </a:r>
          </a:p>
        </p:txBody>
      </p:sp>
    </p:spTree>
    <p:extLst>
      <p:ext uri="{BB962C8B-B14F-4D97-AF65-F5344CB8AC3E}">
        <p14:creationId xmlns:p14="http://schemas.microsoft.com/office/powerpoint/2010/main" val="21056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C889B-1E78-0A4A-B5F6-C2151CA89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278" y="2393110"/>
            <a:ext cx="9653705" cy="4069163"/>
          </a:xfrm>
        </p:spPr>
        <p:txBody>
          <a:bodyPr/>
          <a:lstStyle/>
          <a:p>
            <a:pPr marL="0" indent="0">
              <a:buNone/>
            </a:pPr>
            <a:r>
              <a:rPr lang="mr-IN" b="1"/>
              <a:t>प्रसावना</a:t>
            </a:r>
          </a:p>
          <a:p>
            <a:pPr marL="0" indent="0">
              <a:buNone/>
            </a:pPr>
            <a:endParaRPr lang="mr-IN" b="1"/>
          </a:p>
          <a:p>
            <a:pPr marL="0" indent="0">
              <a:buNone/>
            </a:pPr>
            <a:endParaRPr lang="mr-IN" b="1"/>
          </a:p>
          <a:p>
            <a:pPr marL="0" indent="0">
              <a:buNone/>
            </a:pPr>
            <a:endParaRPr lang="mr-IN" b="1"/>
          </a:p>
          <a:p>
            <a:pPr marL="457200" indent="-457200">
              <a:buFont typeface="+mj-lt"/>
              <a:buAutoNum type="arabicPeriod"/>
            </a:pPr>
            <a:r>
              <a:rPr lang="mr-IN" b="1"/>
              <a:t>संस्थेची स्थापना </a:t>
            </a:r>
          </a:p>
          <a:p>
            <a:pPr marL="457200" indent="-457200">
              <a:buFont typeface="+mj-lt"/>
              <a:buAutoNum type="arabicPeriod"/>
            </a:pPr>
            <a:r>
              <a:rPr lang="mr-IN" b="1"/>
              <a:t>संस्थेची ओळख करून घेणे.</a:t>
            </a:r>
          </a:p>
          <a:p>
            <a:pPr marL="457200" indent="-457200">
              <a:buFont typeface="+mj-lt"/>
              <a:buAutoNum type="arabicPeriod"/>
            </a:pPr>
            <a:r>
              <a:rPr lang="mr-IN" b="1"/>
              <a:t>संस्थेतील लाभार्थीची ओळख करून घेणे     </a:t>
            </a:r>
          </a:p>
          <a:p>
            <a:pPr marL="457200" indent="-457200">
              <a:buFont typeface="+mj-lt"/>
              <a:buAutoNum type="arabicPeriod"/>
            </a:pPr>
            <a:endParaRPr lang="mr-IN" b="1"/>
          </a:p>
          <a:p>
            <a:pPr marL="457200" indent="-457200">
              <a:buFont typeface="+mj-lt"/>
              <a:buAutoNum type="arabicPeriod"/>
            </a:pPr>
            <a:endParaRPr lang="mr-IN" b="1"/>
          </a:p>
        </p:txBody>
      </p:sp>
    </p:spTree>
    <p:extLst>
      <p:ext uri="{BB962C8B-B14F-4D97-AF65-F5344CB8AC3E}">
        <p14:creationId xmlns:p14="http://schemas.microsoft.com/office/powerpoint/2010/main" val="400349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7D90FF30-2E7E-3246-9024-16C10AC17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778192"/>
            <a:ext cx="5960281" cy="36315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49651" y="2119428"/>
            <a:ext cx="57646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dirty="0" err="1"/>
              <a:t>दिव्य</a:t>
            </a:r>
            <a:r>
              <a:rPr lang="en-IN" dirty="0"/>
              <a:t> </a:t>
            </a:r>
            <a:r>
              <a:rPr lang="en-IN" dirty="0" err="1"/>
              <a:t>सेवा</a:t>
            </a:r>
            <a:r>
              <a:rPr lang="en-IN" dirty="0"/>
              <a:t> </a:t>
            </a:r>
            <a:r>
              <a:rPr lang="en-IN" dirty="0" err="1"/>
              <a:t>पुनर्वसन</a:t>
            </a:r>
            <a:r>
              <a:rPr lang="en-IN" dirty="0"/>
              <a:t> </a:t>
            </a:r>
            <a:r>
              <a:rPr lang="en-IN" dirty="0" err="1"/>
              <a:t>अंतर्गत</a:t>
            </a:r>
            <a:r>
              <a:rPr lang="en-IN" dirty="0"/>
              <a:t> </a:t>
            </a:r>
            <a:r>
              <a:rPr lang="en-IN" dirty="0" err="1"/>
              <a:t>निराधार</a:t>
            </a:r>
            <a:r>
              <a:rPr lang="en-IN" dirty="0"/>
              <a:t> </a:t>
            </a:r>
            <a:r>
              <a:rPr lang="en-IN" dirty="0" err="1"/>
              <a:t>बेघर</a:t>
            </a:r>
            <a:r>
              <a:rPr lang="en-IN" dirty="0"/>
              <a:t> </a:t>
            </a:r>
            <a:r>
              <a:rPr lang="en-IN" dirty="0" err="1"/>
              <a:t>रस्त्याच्या</a:t>
            </a:r>
            <a:r>
              <a:rPr lang="en-IN" dirty="0"/>
              <a:t> </a:t>
            </a:r>
            <a:r>
              <a:rPr lang="en-IN" dirty="0" err="1"/>
              <a:t>कडेला</a:t>
            </a:r>
            <a:r>
              <a:rPr lang="en-IN" dirty="0"/>
              <a:t> </a:t>
            </a:r>
            <a:r>
              <a:rPr lang="en-IN" dirty="0" err="1"/>
              <a:t>असलेले</a:t>
            </a:r>
            <a:r>
              <a:rPr lang="en-IN" dirty="0"/>
              <a:t> </a:t>
            </a:r>
            <a:r>
              <a:rPr lang="en-IN" dirty="0" err="1"/>
              <a:t>मनोरुग्ण</a:t>
            </a:r>
            <a:r>
              <a:rPr lang="en-IN" dirty="0"/>
              <a:t> </a:t>
            </a:r>
            <a:r>
              <a:rPr lang="en-IN" dirty="0" err="1"/>
              <a:t>इत्यादी</a:t>
            </a:r>
            <a:r>
              <a:rPr lang="en-IN" dirty="0"/>
              <a:t> </a:t>
            </a:r>
            <a:r>
              <a:rPr lang="en-IN" dirty="0" err="1"/>
              <a:t>घटकांचा</a:t>
            </a:r>
            <a:r>
              <a:rPr lang="en-IN" dirty="0"/>
              <a:t> </a:t>
            </a:r>
            <a:r>
              <a:rPr lang="en-IN" dirty="0" err="1"/>
              <a:t>अभ्यास</a:t>
            </a:r>
            <a:r>
              <a:rPr lang="en-IN" dirty="0"/>
              <a:t> </a:t>
            </a:r>
            <a:r>
              <a:rPr lang="mr-IN" dirty="0"/>
              <a:t> करणे.</a:t>
            </a:r>
            <a:endParaRPr lang="en-IN" dirty="0"/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Covid-19 </a:t>
            </a:r>
            <a:r>
              <a:rPr lang="en-IN" dirty="0" err="1"/>
              <a:t>मुळे</a:t>
            </a:r>
            <a:r>
              <a:rPr lang="en-IN" dirty="0"/>
              <a:t> </a:t>
            </a:r>
            <a:r>
              <a:rPr lang="en-IN" dirty="0" err="1"/>
              <a:t>झालेल्या</a:t>
            </a:r>
            <a:r>
              <a:rPr lang="en-IN" dirty="0"/>
              <a:t> </a:t>
            </a:r>
            <a:r>
              <a:rPr lang="en-IN" dirty="0" err="1"/>
              <a:t>आर्थिक</a:t>
            </a:r>
            <a:r>
              <a:rPr lang="en-IN" dirty="0"/>
              <a:t> </a:t>
            </a:r>
            <a:r>
              <a:rPr lang="en-IN" dirty="0" err="1"/>
              <a:t>परिणामांचा</a:t>
            </a:r>
            <a:r>
              <a:rPr lang="en-IN" dirty="0"/>
              <a:t> </a:t>
            </a:r>
            <a:r>
              <a:rPr lang="en-IN" dirty="0" err="1"/>
              <a:t>अभ्यास</a:t>
            </a:r>
            <a:r>
              <a:rPr lang="en-IN" dirty="0"/>
              <a:t> </a:t>
            </a:r>
            <a:r>
              <a:rPr lang="en-IN" dirty="0" err="1"/>
              <a:t>करणे</a:t>
            </a:r>
            <a:r>
              <a:rPr lang="mr-IN" dirty="0"/>
              <a:t>. </a:t>
            </a:r>
            <a:br>
              <a:rPr lang="mr-IN" dirty="0"/>
            </a:b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 err="1"/>
              <a:t>वृक्षारोपण</a:t>
            </a:r>
            <a:r>
              <a:rPr lang="en-IN" dirty="0"/>
              <a:t> </a:t>
            </a:r>
            <a:r>
              <a:rPr lang="en-IN" dirty="0" err="1"/>
              <a:t>करणे</a:t>
            </a:r>
            <a:endParaRPr lang="en-IN" dirty="0"/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mr-IN" dirty="0"/>
              <a:t>श्रमदान करणे.</a:t>
            </a:r>
            <a:endParaRPr lang="en-IN" dirty="0"/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कोविड-19 </a:t>
            </a:r>
            <a:r>
              <a:rPr lang="en-IN" dirty="0" err="1"/>
              <a:t>लसीकरणा</a:t>
            </a:r>
            <a:r>
              <a:rPr lang="en-IN" dirty="0"/>
              <a:t> </a:t>
            </a:r>
            <a:r>
              <a:rPr lang="en-IN" dirty="0" err="1"/>
              <a:t>बाबत</a:t>
            </a:r>
            <a:r>
              <a:rPr lang="en-IN" dirty="0"/>
              <a:t> </a:t>
            </a:r>
            <a:r>
              <a:rPr lang="en-IN" dirty="0" err="1"/>
              <a:t>जनजागृती</a:t>
            </a:r>
            <a:r>
              <a:rPr lang="en-IN" dirty="0"/>
              <a:t> </a:t>
            </a:r>
            <a:r>
              <a:rPr lang="en-IN" dirty="0" err="1"/>
              <a:t>करणे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275771" y="1594438"/>
            <a:ext cx="4844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 err="1"/>
              <a:t>क्षेत्र</a:t>
            </a:r>
            <a:r>
              <a:rPr lang="en-IN" sz="2000" b="1" dirty="0"/>
              <a:t> </a:t>
            </a:r>
            <a:r>
              <a:rPr lang="en-IN" sz="2000" b="1" dirty="0" err="1"/>
              <a:t>कार्य</a:t>
            </a:r>
            <a:r>
              <a:rPr lang="en-IN" sz="2000" b="1" dirty="0"/>
              <a:t> </a:t>
            </a:r>
            <a:r>
              <a:rPr lang="en-IN" sz="2000" b="1" dirty="0" err="1"/>
              <a:t>करत</a:t>
            </a:r>
            <a:r>
              <a:rPr lang="en-IN" sz="2000" b="1" dirty="0"/>
              <a:t> </a:t>
            </a:r>
            <a:r>
              <a:rPr lang="en-IN" sz="2000" b="1" dirty="0" err="1"/>
              <a:t>असताना</a:t>
            </a:r>
            <a:r>
              <a:rPr lang="en-IN" sz="2000" b="1" dirty="0"/>
              <a:t> </a:t>
            </a:r>
            <a:r>
              <a:rPr lang="en-IN" sz="2000" b="1" dirty="0" err="1"/>
              <a:t>केलेल्या</a:t>
            </a:r>
            <a:r>
              <a:rPr lang="en-IN" sz="2000" b="1" dirty="0"/>
              <a:t> </a:t>
            </a:r>
            <a:r>
              <a:rPr lang="en-IN" sz="2000" b="1" dirty="0" err="1"/>
              <a:t>कामाची</a:t>
            </a:r>
            <a:r>
              <a:rPr lang="en-IN" sz="2000" b="1" dirty="0"/>
              <a:t> </a:t>
            </a:r>
            <a:r>
              <a:rPr lang="en-IN" sz="2000" b="1" dirty="0" err="1"/>
              <a:t>यादी</a:t>
            </a:r>
            <a:r>
              <a:rPr lang="en-IN" sz="2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35479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846D84-E68F-3148-AEA3-C3F0A577B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176" y="928148"/>
            <a:ext cx="5182224" cy="824026"/>
          </a:xfrm>
        </p:spPr>
        <p:txBody>
          <a:bodyPr>
            <a:normAutofit fontScale="90000"/>
          </a:bodyPr>
          <a:lstStyle/>
          <a:p>
            <a:r>
              <a:rPr lang="en-IN" dirty="0" err="1"/>
              <a:t>निरीक्षणास</a:t>
            </a:r>
            <a:r>
              <a:rPr lang="en-IN" dirty="0"/>
              <a:t> </a:t>
            </a:r>
            <a:r>
              <a:rPr lang="en-IN" dirty="0" err="1"/>
              <a:t>आलेल्या</a:t>
            </a:r>
            <a:r>
              <a:rPr lang="en-IN" dirty="0"/>
              <a:t> </a:t>
            </a:r>
            <a:r>
              <a:rPr lang="en-IN" dirty="0" err="1"/>
              <a:t>बाबी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50D2B-8500-8347-A2EF-6AC9079E6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176" y="1851675"/>
            <a:ext cx="5863770" cy="341124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mr-IN" sz="1800" dirty="0"/>
              <a:t>लोकांवर  खुप मोठ्या प्रमाणावर  आराठीक परिणाम झमुलाचन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sz="1800" dirty="0"/>
              <a:t>एकमेकांबद्दल चे असणारे जवळचे नाते दुरावले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sz="1800" dirty="0"/>
              <a:t>मनोरुग्ण बेघर गरजू लोकांना मदत करण्यात चा सांभाळ करण्यासाठी कोणी तयार नाही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sz="1800" dirty="0"/>
              <a:t> महामारीचे काळात अनाथ मुलांना एकटेपणा जाणवला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sz="1800" dirty="0"/>
              <a:t>लोकांची मानसकता बदलली</a:t>
            </a:r>
          </a:p>
          <a:p>
            <a:pPr>
              <a:buFont typeface="Wingdings" panose="05000000000000000000" pitchFamily="2" charset="2"/>
              <a:buChar char="Ø"/>
            </a:pPr>
            <a:endParaRPr lang="mr-IN" sz="1800" dirty="0"/>
          </a:p>
        </p:txBody>
      </p:sp>
    </p:spTree>
    <p:extLst>
      <p:ext uri="{BB962C8B-B14F-4D97-AF65-F5344CB8AC3E}">
        <p14:creationId xmlns:p14="http://schemas.microsoft.com/office/powerpoint/2010/main" val="174307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EF20A-8573-BF4D-94B9-C00DAEFB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r-IN"/>
              <a:t>शिकण्यास मिळालेले बाबी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64881-CFC0-5B41-83DD-EE12AF51A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2367092"/>
            <a:ext cx="5182226" cy="4123491"/>
          </a:xfrm>
        </p:spPr>
        <p:txBody>
          <a:bodyPr/>
          <a:lstStyle/>
          <a:p>
            <a:r>
              <a:rPr lang="mr-IN"/>
              <a:t>मनोरुग्ण व बेघर लेकोनाचा समस्या</a:t>
            </a:r>
          </a:p>
          <a:p>
            <a:r>
              <a:rPr lang="mr-IN"/>
              <a:t>चिकित्सक विचार वृत्ती </a:t>
            </a:r>
          </a:p>
          <a:p>
            <a:r>
              <a:rPr lang="mr-IN"/>
              <a:t>महामारीचा काळातील सामाजिक आणि आर्थिक झालेले परिणाम</a:t>
            </a:r>
          </a:p>
          <a:p>
            <a:r>
              <a:rPr lang="mr-IN"/>
              <a:t>संवाद कौशल्य वाढले</a:t>
            </a:r>
          </a:p>
          <a:p>
            <a:r>
              <a:rPr lang="mr-IN"/>
              <a:t>सादरीकरणाचे कौशल्य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90DBFE-69EE-A14C-B6DC-8939AAB86E77}"/>
              </a:ext>
            </a:extLst>
          </p:cNvPr>
          <p:cNvSpPr txBox="1"/>
          <p:nvPr/>
        </p:nvSpPr>
        <p:spPr>
          <a:xfrm>
            <a:off x="5184576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7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F6600-C873-A64A-A474-94715BF1D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mr-IN" dirty="0"/>
              <a:t>कोविड-19 च्या परिस्थितीत लोकांशी संपर्क करणे अवघड होते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dirty="0"/>
              <a:t>कोणतीही महिती सांगायला लोकांनी पाहिजे तय प्रमाणात पुढाकार घेतला नाही.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mr-IN" dirty="0"/>
              <a:t>लोकांची मानसिकता व आमच्याकडे पाहण्याचा दृष्टिकोन बदलला होता.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3312" y="1248228"/>
            <a:ext cx="6918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err="1"/>
              <a:t>काम</a:t>
            </a:r>
            <a:r>
              <a:rPr lang="en-IN" sz="3600" b="1" dirty="0"/>
              <a:t> </a:t>
            </a:r>
            <a:r>
              <a:rPr lang="en-IN" sz="3600" b="1" dirty="0" err="1"/>
              <a:t>करत</a:t>
            </a:r>
            <a:r>
              <a:rPr lang="en-IN" sz="3600" b="1" dirty="0"/>
              <a:t> </a:t>
            </a:r>
            <a:r>
              <a:rPr lang="en-IN" sz="3600" b="1" dirty="0" err="1"/>
              <a:t>असताना</a:t>
            </a:r>
            <a:r>
              <a:rPr lang="en-IN" sz="3600" b="1" dirty="0"/>
              <a:t> </a:t>
            </a:r>
            <a:r>
              <a:rPr lang="en-IN" sz="3600" b="1" dirty="0" err="1"/>
              <a:t>आलेल्या</a:t>
            </a:r>
            <a:r>
              <a:rPr lang="en-IN" sz="3600" b="1" dirty="0"/>
              <a:t> </a:t>
            </a:r>
            <a:r>
              <a:rPr lang="en-IN" sz="3600" b="1" dirty="0" err="1"/>
              <a:t>अडचणी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840841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9E888-434B-CB45-A16B-7E751D6B1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397" y="2904122"/>
            <a:ext cx="3375423" cy="1061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000" dirty="0"/>
              <a:t>    </a:t>
            </a:r>
            <a:r>
              <a:rPr lang="en-IN" sz="4400" b="1" dirty="0" err="1"/>
              <a:t>धन्यवाद</a:t>
            </a:r>
            <a:r>
              <a:rPr lang="en-IN" sz="4000" dirty="0"/>
              <a:t> !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50727A-7601-7D47-BC97-AF8C5D3F04AC}"/>
              </a:ext>
            </a:extLst>
          </p:cNvPr>
          <p:cNvSpPr txBox="1"/>
          <p:nvPr/>
        </p:nvSpPr>
        <p:spPr>
          <a:xfrm>
            <a:off x="5184576" y="2514600"/>
            <a:ext cx="1828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 rtl="1"/>
            <a:endParaRPr lang="en-US" baseline="-25000"/>
          </a:p>
        </p:txBody>
      </p:sp>
    </p:spTree>
    <p:extLst>
      <p:ext uri="{BB962C8B-B14F-4D97-AF65-F5344CB8AC3E}">
        <p14:creationId xmlns:p14="http://schemas.microsoft.com/office/powerpoint/2010/main" val="3255807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225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Wingdings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निरीक्षणास आलेल्या बाबी</vt:lpstr>
      <vt:lpstr>शिकण्यास मिळालेले बाबी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919699265890</dc:creator>
  <cp:lastModifiedBy>Jaimon Varghese</cp:lastModifiedBy>
  <cp:revision>12</cp:revision>
  <dcterms:created xsi:type="dcterms:W3CDTF">2021-08-02T06:33:44Z</dcterms:created>
  <dcterms:modified xsi:type="dcterms:W3CDTF">2022-10-31T09:16:59Z</dcterms:modified>
</cp:coreProperties>
</file>