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58" r:id="rId3"/>
    <p:sldId id="260" r:id="rId4"/>
    <p:sldId id="265" r:id="rId5"/>
    <p:sldId id="263" r:id="rId6"/>
    <p:sldId id="261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658"/>
    <a:srgbClr val="46B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A328-A74B-4DD8-8573-DD6C0D9559EC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F21C-89E1-4A07-BA97-05F8479C9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42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1F21C-89E1-4A07-BA97-05F8479C9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35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43359"/>
      </p:ext>
    </p:extLst>
  </p:cSld>
  <p:clrMapOvr>
    <a:masterClrMapping/>
  </p:clrMapOvr>
  <p:transition advClick="0"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83614"/>
      </p:ext>
    </p:extLst>
  </p:cSld>
  <p:clrMapOvr>
    <a:masterClrMapping/>
  </p:clrMapOvr>
  <p:transition advClick="0" advTm="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70173"/>
      </p:ext>
    </p:extLst>
  </p:cSld>
  <p:clrMapOvr>
    <a:masterClrMapping/>
  </p:clrMapOvr>
  <p:transition advClick="0"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07513"/>
      </p:ext>
    </p:extLst>
  </p:cSld>
  <p:clrMapOvr>
    <a:masterClrMapping/>
  </p:clrMapOvr>
  <p:transition advClick="0"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21886"/>
      </p:ext>
    </p:extLst>
  </p:cSld>
  <p:clrMapOvr>
    <a:masterClrMapping/>
  </p:clrMapOvr>
  <p:transition advClick="0"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6245"/>
      </p:ext>
    </p:extLst>
  </p:cSld>
  <p:clrMapOvr>
    <a:masterClrMapping/>
  </p:clrMapOvr>
  <p:transition advClick="0" advTm="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41166"/>
      </p:ext>
    </p:extLst>
  </p:cSld>
  <p:clrMapOvr>
    <a:masterClrMapping/>
  </p:clrMapOvr>
  <p:transition advClick="0"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00936"/>
      </p:ext>
    </p:extLst>
  </p:cSld>
  <p:clrMapOvr>
    <a:masterClrMapping/>
  </p:clrMapOvr>
  <p:transition advClick="0"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96838"/>
      </p:ext>
    </p:extLst>
  </p:cSld>
  <p:clrMapOvr>
    <a:masterClrMapping/>
  </p:clrMapOvr>
  <p:transition advClick="0"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30709"/>
      </p:ext>
    </p:extLst>
  </p:cSld>
  <p:clrMapOvr>
    <a:masterClrMapping/>
  </p:clrMapOvr>
  <p:transition advClick="0"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1803"/>
      </p:ext>
    </p:extLst>
  </p:cSld>
  <p:clrMapOvr>
    <a:masterClrMapping/>
  </p:clrMapOvr>
  <p:transition advClick="0"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D4506-34F8-4167-B3F0-30B8B6B00EA3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D4E5E-1414-470E-8A0A-C3BEBCA3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90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7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75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6BA6A"/>
                </a:solidFill>
              </a:rPr>
              <a:t>TITLE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:</a:t>
            </a:r>
            <a:r>
              <a:rPr lang="en-US" dirty="0"/>
              <a:t> </a:t>
            </a:r>
            <a:r>
              <a:rPr lang="en-US" dirty="0">
                <a:solidFill>
                  <a:srgbClr val="FFC000"/>
                </a:solidFill>
              </a:rPr>
              <a:t>THE ROLE OF ICDS IN THIS PANDEMIC SITUATION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PRESENTED BY</a:t>
            </a:r>
          </a:p>
          <a:p>
            <a:pPr marL="0" indent="0">
              <a:buNone/>
            </a:pPr>
            <a:r>
              <a:rPr lang="en-US" dirty="0"/>
              <a:t>               ANUJ SUNIL BANSODE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CSRD-ISWR AHMEDNAGAR</a:t>
            </a:r>
          </a:p>
        </p:txBody>
      </p:sp>
    </p:spTree>
    <p:extLst>
      <p:ext uri="{BB962C8B-B14F-4D97-AF65-F5344CB8AC3E}">
        <p14:creationId xmlns:p14="http://schemas.microsoft.com/office/powerpoint/2010/main" val="1290141304"/>
      </p:ext>
    </p:extLst>
  </p:cSld>
  <p:clrMapOvr>
    <a:masterClrMapping/>
  </p:clrMapOvr>
  <p:transition advClick="0" advTm="7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0000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0"/>
            <a:ext cx="8229600" cy="457200"/>
          </a:xfrm>
        </p:spPr>
        <p:txBody>
          <a:bodyPr>
            <a:noAutofit/>
          </a:bodyPr>
          <a:lstStyle/>
          <a:p>
            <a:r>
              <a:rPr lang="en-US" sz="3200" dirty="0"/>
              <a:t>CORONA VACCINE REGISTERATION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82" y="1447800"/>
            <a:ext cx="2846436" cy="2584499"/>
          </a:xfrm>
        </p:spPr>
      </p:pic>
    </p:spTree>
    <p:extLst>
      <p:ext uri="{BB962C8B-B14F-4D97-AF65-F5344CB8AC3E}">
        <p14:creationId xmlns:p14="http://schemas.microsoft.com/office/powerpoint/2010/main" val="358321937"/>
      </p:ext>
    </p:extLst>
  </p:cSld>
  <p:clrMapOvr>
    <a:masterClrMapping/>
  </p:clrMapOvr>
  <p:transition advClick="0" advTm="7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0"/>
            <a:ext cx="8229600" cy="563562"/>
          </a:xfrm>
        </p:spPr>
        <p:txBody>
          <a:bodyPr>
            <a:noAutofit/>
          </a:bodyPr>
          <a:lstStyle/>
          <a:p>
            <a:r>
              <a:rPr lang="en-US" sz="3600" dirty="0"/>
              <a:t>POLIO DOSE REGISTERATION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447800"/>
            <a:ext cx="4381499" cy="275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34106"/>
      </p:ext>
    </p:extLst>
  </p:cSld>
  <p:clrMapOvr>
    <a:masterClrMapping/>
  </p:clrMapOvr>
  <p:transition advClick="0" advTm="7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AWARENESS ABOUT POSHAN AHAR ABHIYAAN POLICY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600200"/>
            <a:ext cx="3276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42670"/>
      </p:ext>
    </p:extLst>
  </p:cSld>
  <p:clrMapOvr>
    <a:masterClrMapping/>
  </p:clrMapOvr>
  <p:transition advClick="0" advTm="7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SOME RESPODENTS REFUSE TO TALK TO US</a:t>
            </a:r>
          </a:p>
          <a:p>
            <a:r>
              <a:rPr lang="en-US" dirty="0"/>
              <a:t>2) THERE IS MISMANAGEMENT OF RESOURCE</a:t>
            </a:r>
          </a:p>
          <a:p>
            <a:r>
              <a:rPr lang="en-US" dirty="0"/>
              <a:t>3)DOMESTIC VIOLENCE</a:t>
            </a:r>
          </a:p>
          <a:p>
            <a:r>
              <a:rPr lang="en-US" dirty="0"/>
              <a:t>4)INADEQUATE EMERGENCY SERVICES</a:t>
            </a:r>
          </a:p>
        </p:txBody>
      </p:sp>
    </p:spTree>
    <p:extLst>
      <p:ext uri="{BB962C8B-B14F-4D97-AF65-F5344CB8AC3E}">
        <p14:creationId xmlns:p14="http://schemas.microsoft.com/office/powerpoint/2010/main" val="3710859630"/>
      </p:ext>
    </p:extLst>
  </p:cSld>
  <p:clrMapOvr>
    <a:masterClrMapping/>
  </p:clrMapOvr>
  <p:transition advClick="0" advTm="7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OBSERVATION &amp; LEARNING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  <a:p>
            <a:r>
              <a:rPr lang="en-US" sz="2000" dirty="0"/>
              <a:t>1)  LACK OF EDUCATION</a:t>
            </a:r>
          </a:p>
          <a:p>
            <a:r>
              <a:rPr lang="en-US" sz="2000" dirty="0"/>
              <a:t>2) INFORMAL ECONOMY, WITH MANY EMPLOYING THEMSELVES</a:t>
            </a:r>
          </a:p>
          <a:p>
            <a:r>
              <a:rPr lang="en-US" sz="2000" dirty="0"/>
              <a:t>3) NO ACCESS TO POTABLE DRINKING WATER, &amp; WASTE MANAGEMENT</a:t>
            </a:r>
          </a:p>
          <a:p>
            <a:r>
              <a:rPr lang="en-US" sz="2000" dirty="0"/>
              <a:t>4 LACK OF SANITATION AND ACCESS TO MEDICAL FACILITIES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LEARNING</a:t>
            </a:r>
          </a:p>
          <a:p>
            <a:r>
              <a:rPr lang="en-US" sz="2000" dirty="0"/>
              <a:t>1) UNDERSTANDING ABOUT  THE SOCIAL PROBLEM 	</a:t>
            </a:r>
          </a:p>
          <a:p>
            <a:r>
              <a:rPr lang="en-US" sz="2000" dirty="0"/>
              <a:t>2) ANALYZATION SKILLS</a:t>
            </a:r>
          </a:p>
          <a:p>
            <a:r>
              <a:rPr lang="en-US" sz="2000" dirty="0"/>
              <a:t>3) ABILITY TO MAKE SOLUTIONS</a:t>
            </a:r>
          </a:p>
          <a:p>
            <a:r>
              <a:rPr lang="en-US" sz="2000" dirty="0"/>
              <a:t>4) PLANNING SKILLS</a:t>
            </a:r>
          </a:p>
          <a:p>
            <a:r>
              <a:rPr lang="en-US" sz="2000" dirty="0"/>
              <a:t>5) CULTURAL VALUES</a:t>
            </a:r>
          </a:p>
          <a:p>
            <a:r>
              <a:rPr lang="en-US" sz="2000" dirty="0"/>
              <a:t>6) COUNSELLING SKILLS</a:t>
            </a:r>
          </a:p>
        </p:txBody>
      </p:sp>
    </p:spTree>
    <p:extLst>
      <p:ext uri="{BB962C8B-B14F-4D97-AF65-F5344CB8AC3E}">
        <p14:creationId xmlns:p14="http://schemas.microsoft.com/office/powerpoint/2010/main" val="2236603027"/>
      </p:ext>
    </p:extLst>
  </p:cSld>
  <p:clrMapOvr>
    <a:masterClrMapping/>
  </p:clrMapOvr>
  <p:transition advClick="0" advTm="7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/>
          <a:lstStyle/>
          <a:p>
            <a:r>
              <a:rPr lang="en-US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439782440"/>
      </p:ext>
    </p:extLst>
  </p:cSld>
  <p:clrMapOvr>
    <a:masterClrMapping/>
  </p:clrMapOvr>
  <p:transition advClick="0" advTm="7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218</TotalTime>
  <Words>131</Words>
  <Application>Microsoft Office PowerPoint</Application>
  <PresentationFormat>On-screen Show (4:3)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Calibri</vt:lpstr>
      <vt:lpstr>Office Theme</vt:lpstr>
      <vt:lpstr>TITLE : THE ROLE OF ICDS IN THIS PANDEMIC SITUATION</vt:lpstr>
      <vt:lpstr>CORONA VACCINE REGISTERATION</vt:lpstr>
      <vt:lpstr>POLIO DOSE REGISTERATION</vt:lpstr>
      <vt:lpstr>AWARENESS ABOUT POSHAN AHAR ABHIYAAN POLICY</vt:lpstr>
      <vt:lpstr>CHALLENGES</vt:lpstr>
      <vt:lpstr>OBSERVATION &amp; LEARNING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Jaimon Varghese</cp:lastModifiedBy>
  <cp:revision>22</cp:revision>
  <dcterms:created xsi:type="dcterms:W3CDTF">2021-07-28T14:56:17Z</dcterms:created>
  <dcterms:modified xsi:type="dcterms:W3CDTF">2022-10-31T09:25:52Z</dcterms:modified>
</cp:coreProperties>
</file>