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2"/>
  </p:notesMasterIdLst>
  <p:sldIdLst>
    <p:sldId id="263" r:id="rId2"/>
    <p:sldId id="262" r:id="rId3"/>
    <p:sldId id="270" r:id="rId4"/>
    <p:sldId id="261" r:id="rId5"/>
    <p:sldId id="264" r:id="rId6"/>
    <p:sldId id="265" r:id="rId7"/>
    <p:sldId id="267" r:id="rId8"/>
    <p:sldId id="271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642C-4039-4363-9B5F-FE720AEAF23A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72F032-1B00-4E08-9207-3A91812EB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8A4B73F-4FC0-42CB-BECC-726097CB5DBF}" type="datetimeFigureOut">
              <a:rPr lang="en-US" smtClean="0"/>
              <a:pPr/>
              <a:t>02-Aug-21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4A1AA6E-0DBB-4E44-9DFD-9AE870E563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533400" y="2819400"/>
            <a:ext cx="8001000" cy="32004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l">
              <a:buNone/>
            </a:pPr>
            <a:r>
              <a:rPr lang="en-US" dirty="0" smtClean="0"/>
              <a:t>      		 Presented by-</a:t>
            </a:r>
          </a:p>
          <a:p>
            <a:pPr>
              <a:buNone/>
            </a:pPr>
            <a:r>
              <a:rPr lang="en-US" dirty="0" smtClean="0"/>
              <a:t>	     		  Jessica Moshahari</a:t>
            </a:r>
          </a:p>
          <a:p>
            <a:pPr>
              <a:buNone/>
            </a:pPr>
            <a:r>
              <a:rPr lang="en-US" dirty="0" smtClean="0"/>
              <a:t>	        			CSRD-ISWR, Ahmednagar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Mental Health during COVID-19 pandemic and Role of Social worker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Field Placement: One Stop centre, Udalguri.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dirty="0" smtClean="0"/>
              <a:t>OSC aims to support women affected by any forms of violence.</a:t>
            </a:r>
          </a:p>
          <a:p>
            <a:r>
              <a:rPr lang="en-US" dirty="0" smtClean="0"/>
              <a:t>OSC Helpline No. 181</a:t>
            </a:r>
          </a:p>
          <a:p>
            <a:r>
              <a:rPr lang="en-US" dirty="0" smtClean="0"/>
              <a:t>OSC Provides 5 services.</a:t>
            </a:r>
          </a:p>
          <a:p>
            <a:r>
              <a:rPr lang="en-US" dirty="0" smtClean="0"/>
              <a:t>All the cases registered under OSC are recorded in Priyajyoti software.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COVID-19 situation in the  Udalguri </a:t>
            </a:r>
            <a:r>
              <a:rPr lang="en-US" b="1" dirty="0" smtClean="0"/>
              <a:t>District.</a:t>
            </a:r>
            <a:endParaRPr lang="en-US" dirty="0" smtClean="0"/>
          </a:p>
          <a:p>
            <a:r>
              <a:rPr lang="en-US" dirty="0" smtClean="0"/>
              <a:t>Resumed back to normal as the decline of COVID-19 cases has been noted.</a:t>
            </a:r>
          </a:p>
          <a:p>
            <a:r>
              <a:rPr lang="en-US" dirty="0" smtClean="0"/>
              <a:t>Educational Institution are closed</a:t>
            </a:r>
          </a:p>
          <a:p>
            <a:r>
              <a:rPr lang="en-US" dirty="0" smtClean="0"/>
              <a:t>Although, vaccination is started in the district yet vaccination is not available.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MAJOR ACTIVITIES PERFORMED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Awareness about COVID-19 vaccine and encouraged to take the COVID-19 vaccine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Assisted children in their studies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Assisted to lodged an FIR to the survivor.</a:t>
            </a:r>
          </a:p>
          <a:p>
            <a:r>
              <a:rPr lang="en-US" dirty="0" smtClean="0"/>
              <a:t>Visited Police Station to seek help from police to rescue the survivor.</a:t>
            </a:r>
          </a:p>
          <a:p>
            <a:r>
              <a:rPr lang="en-US" dirty="0" smtClean="0"/>
              <a:t>Visited DLSA (District Legal Services Authority) office to seek legal aid for the survivor of domestic violence.</a:t>
            </a:r>
          </a:p>
          <a:p>
            <a:r>
              <a:rPr lang="en-US" dirty="0" smtClean="0"/>
              <a:t>Visited </a:t>
            </a:r>
            <a:r>
              <a:rPr lang="en-US" dirty="0" smtClean="0"/>
              <a:t>SP office to inform the sex trafficking case and to seek help.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Case studies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Domestic violence case (3 cases)</a:t>
            </a:r>
          </a:p>
          <a:p>
            <a:r>
              <a:rPr lang="en-US" dirty="0" smtClean="0"/>
              <a:t>Attempt to rape case (1 case)</a:t>
            </a:r>
          </a:p>
          <a:p>
            <a:r>
              <a:rPr lang="en-US" dirty="0" smtClean="0"/>
              <a:t>Missing case ( 1 case)</a:t>
            </a:r>
          </a:p>
          <a:p>
            <a:r>
              <a:rPr lang="en-US" dirty="0" smtClean="0"/>
              <a:t>Eloping Case ( 2 cases) </a:t>
            </a:r>
          </a:p>
          <a:p>
            <a:r>
              <a:rPr lang="en-US" dirty="0" smtClean="0"/>
              <a:t>Sex trafficking case (1 case)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Social worker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Assist the survivor based on their needs.</a:t>
            </a:r>
          </a:p>
          <a:p>
            <a:endParaRPr lang="en-US" dirty="0" smtClean="0"/>
          </a:p>
          <a:p>
            <a:r>
              <a:rPr lang="en-US" dirty="0" smtClean="0"/>
              <a:t>Referral</a:t>
            </a:r>
          </a:p>
          <a:p>
            <a:endParaRPr lang="en-US" dirty="0" smtClean="0"/>
          </a:p>
          <a:p>
            <a:r>
              <a:rPr lang="en-US" dirty="0" smtClean="0"/>
              <a:t>Emotional and moral support</a:t>
            </a:r>
          </a:p>
          <a:p>
            <a:endParaRPr lang="en-US" dirty="0" smtClean="0"/>
          </a:p>
          <a:p>
            <a:r>
              <a:rPr lang="en-US" dirty="0" smtClean="0"/>
              <a:t> Listening to the clients’ 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Faced challenges to encourage people to take vaccine as they have myths of COVID-19 vaccine.</a:t>
            </a:r>
          </a:p>
          <a:p>
            <a:endParaRPr lang="en-US" dirty="0" smtClean="0"/>
          </a:p>
          <a:p>
            <a:r>
              <a:rPr lang="en-US" dirty="0" smtClean="0"/>
              <a:t>Faced challenges while  practicing counseling.</a:t>
            </a:r>
          </a:p>
          <a:p>
            <a:endParaRPr lang="en-US" dirty="0" smtClean="0"/>
          </a:p>
          <a:p>
            <a:r>
              <a:rPr lang="en-US" dirty="0" smtClean="0"/>
              <a:t>Weather was one of the barrier of the fieldwork.</a:t>
            </a:r>
          </a:p>
          <a:p>
            <a:endParaRPr lang="en-US" dirty="0" smtClean="0"/>
          </a:p>
          <a:p>
            <a:r>
              <a:rPr lang="en-US" dirty="0" smtClean="0"/>
              <a:t>Faced challenges while working with sex trafficking survivor.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AND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Through awareness about COVID-19 vaccine, peoples’ misconceptions is clear.</a:t>
            </a:r>
          </a:p>
          <a:p>
            <a:pPr>
              <a:buNone/>
            </a:pPr>
            <a:r>
              <a:rPr lang="en-US" dirty="0" smtClean="0"/>
              <a:t>   Output: 3 people vaccinated during the fieldwork period and 5 people vaccinated after the duration of fieldwork.</a:t>
            </a:r>
          </a:p>
          <a:p>
            <a:r>
              <a:rPr lang="en-US" dirty="0" smtClean="0"/>
              <a:t>Through counseling for well being, women’s strength and confidents were rebuild 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Output: 2 women were counseled by 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/>
              <a:t>Survivors </a:t>
            </a:r>
            <a:r>
              <a:rPr lang="en-US" dirty="0" smtClean="0"/>
              <a:t>or women affected by violence go </a:t>
            </a:r>
            <a:r>
              <a:rPr lang="en-US" dirty="0" smtClean="0"/>
              <a:t>through stress </a:t>
            </a:r>
            <a:r>
              <a:rPr lang="en-US" dirty="0" smtClean="0"/>
              <a:t>and </a:t>
            </a:r>
            <a:r>
              <a:rPr lang="en-US" dirty="0" smtClean="0"/>
              <a:t>anxiety. </a:t>
            </a:r>
            <a:r>
              <a:rPr lang="en-US" dirty="0" smtClean="0"/>
              <a:t>Normalizing their stress, supporting and assisting their case had brought </a:t>
            </a:r>
            <a:r>
              <a:rPr lang="en-US" dirty="0" smtClean="0"/>
              <a:t>peace </a:t>
            </a:r>
            <a:r>
              <a:rPr lang="en-US" dirty="0" smtClean="0"/>
              <a:t>in their </a:t>
            </a:r>
            <a:r>
              <a:rPr lang="en-US" dirty="0" smtClean="0"/>
              <a:t>lives.</a:t>
            </a:r>
            <a:r>
              <a:rPr lang="en-US" dirty="0" smtClean="0"/>
              <a:t> and have encouraged people to come up and stand for their </a:t>
            </a:r>
            <a:r>
              <a:rPr lang="en-US" dirty="0" smtClean="0"/>
              <a:t>problems.</a:t>
            </a:r>
          </a:p>
          <a:p>
            <a:pPr algn="just"/>
            <a:r>
              <a:rPr lang="en-US" dirty="0" smtClean="0"/>
              <a:t>Consistent </a:t>
            </a:r>
            <a:r>
              <a:rPr lang="en-US" dirty="0" smtClean="0"/>
              <a:t>encouragement of taking COVID-19 vaccine has increase the number of vaccinated people. However, most of the people are yet to take vaccine. 	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819400"/>
            <a:ext cx="8534400" cy="12192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1148</TotalTime>
  <Words>403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Mental Health during COVID-19 pandemic and Role of Social worker</vt:lpstr>
      <vt:lpstr>INTRODUCTION</vt:lpstr>
      <vt:lpstr>Slide 3</vt:lpstr>
      <vt:lpstr>MAJOR ACTIVITIES PERFORMED</vt:lpstr>
      <vt:lpstr>Case studies </vt:lpstr>
      <vt:lpstr>Role of Social worker</vt:lpstr>
      <vt:lpstr>Challenges</vt:lpstr>
      <vt:lpstr>OUTCOME AND OUTPUT</vt:lpstr>
      <vt:lpstr>Conclusion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55</cp:revision>
  <dcterms:created xsi:type="dcterms:W3CDTF">2021-07-27T05:45:48Z</dcterms:created>
  <dcterms:modified xsi:type="dcterms:W3CDTF">2021-08-01T21:22:57Z</dcterms:modified>
</cp:coreProperties>
</file>