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1A44-42B0-B143-A71C-C72837EF2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81DD3-ED90-8945-AE76-0E016DB49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AA45D-2012-DF44-B88F-D2D77447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DF845-0DE4-FB44-8B31-6386B396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7654A-B6A0-2341-ACA4-638E5ADF9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31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8095-8BB6-6B41-8A2B-A90111F6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06C2C-2D56-5E40-8CFD-7CED57901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4ECA5-BA73-DB45-8D07-1A6832AC8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6B7AB-5955-B74E-9DBF-1033848B0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8C86B-493E-674B-B4F6-B1F1A284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03B0-2695-C544-B0F8-E4FDE4F2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09022-7E51-6349-A929-70A255AAA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D23E8-92C6-A34F-9D85-BE6900D99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CB43C-75CE-4E4E-9B8C-716E36737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18638-E2BC-D144-BD91-931250988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1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C70F0-D81C-D643-9EA7-A473C2CAB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CEAA3-9639-4A4E-B99B-86B7684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15E6C-CDD0-3948-BDFB-E6E941A8A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723FD-50BD-264D-A135-9F3F8985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5F14F-30DF-EA46-B844-4D562C24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0DFF9-2C38-0E47-8F43-C32466EB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19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1527-F4AD-744A-B834-140A49737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CE8F8-E034-A940-BDA7-9A303ACC3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EAEEF-A155-394F-9684-E0C6CCDE8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E5A2A1-216A-434F-8D16-F7977F7FE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23E45-1727-3440-88E0-5AA7C927F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1AC938-7608-764D-B9C9-BA7E870E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9FEB2F-1E31-8744-BAAF-64DE9837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D866A0-80CE-284D-B1FE-6F52C1DD3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3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0CE3-D0B0-E54C-AC9C-6495D4D8D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E997-4A50-A049-849F-8E278CE5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7D1BB-1539-F645-B489-6A15CD0A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452C2-B28F-7F47-ADD3-A31ADF3FD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2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C085E3-0F5D-7D45-BF40-897F75AEB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35C9E-B1F7-BC46-8BF0-AE3718E94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BFFD0-8EA2-034D-AA84-732CE6E42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2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4200-5994-ED42-AA41-1820C931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3A5A9-6E37-9B41-B1AE-F1E5F366F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92A61-E071-7648-AF9B-4B73F0B21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9644C-E78C-6545-8700-5B428C7EE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6F6F0-B041-8047-9F3E-9B912F9C7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71CB3-1A06-004E-942D-5CB0C3946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5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DAD8A-47BF-384E-A348-11BA9C453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7C375-25AE-7847-A56F-B8EA602D2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9BDCE-09B4-9B47-BA23-06FF8A661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14A6E-664E-944C-B338-BD8459DA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6A82A-704E-344F-9C73-A963653F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62D36-CF22-B947-B69F-1384EDFFF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6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278A7-5497-8148-947D-68BC83E5F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DFF83D-1584-634B-A067-26ACCA609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89048-1452-2949-8B20-898D7C29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907A7-A4C7-5042-8E35-1C4ECCD1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8CCE6-0C13-6249-B383-7647DB51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05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E32C3B-889E-D248-9D89-C9EE9400A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0ED7A-E1DE-8942-993B-DBEF6325C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78EF0-EBC0-F940-85A3-69BFF83D5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63AD9-5B79-B540-9E24-25B16B56D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54F0B-F385-4A4D-87FA-A5F5FDCBF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44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C084D-8EC8-044A-B135-3A9F094AF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ECF2B-F354-2249-8E9C-EEA492FE4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AACDE-0ACF-A54B-AB1B-1D948ECB3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CCB9C-D9EE-1949-98D7-A6C61324C517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92192-9081-FE4A-87E8-637F47AD1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FB92D-1599-4549-8D80-BD7B16984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F6508-383B-C040-B571-0FEB023F6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7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3C5DA-B197-1943-966D-46EBA3C60B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D98BC-6FE2-BE42-9C89-446EF1052B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451918-02B8-5245-950B-E0C5A6896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7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42C4-278A-8D4E-B813-1A94AA320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91688" y="383475"/>
            <a:ext cx="11353800" cy="1959429"/>
          </a:xfrm>
        </p:spPr>
        <p:txBody>
          <a:bodyPr/>
          <a:lstStyle/>
          <a:p>
            <a:r>
              <a:rPr lang="mr-IN"/>
              <a:t>1)महिला सक्षमीकरनाच्या दृष्टीने महिला बचतगटाचीस्थापना केली.2)यामध्ये बचतगट कसे तयार करावे हे शिकण्यास मिळाले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B081FB4-CB3B-B04A-BEA9-749940DDD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1" y="2993570"/>
            <a:ext cx="11887694" cy="3847111"/>
          </a:xfrm>
        </p:spPr>
      </p:pic>
    </p:spTree>
    <p:extLst>
      <p:ext uri="{BB962C8B-B14F-4D97-AF65-F5344CB8AC3E}">
        <p14:creationId xmlns:p14="http://schemas.microsoft.com/office/powerpoint/2010/main" val="360261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5B77-B2C7-FC44-9D79-B1F5CB2E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r-IN"/>
              <a:t>1)कुसवली गावातील पाण्याचा प्रश्न सोडवण्यासाठी घोंगडी बैठकीचे आयोजन केले. २)ग्रामस्थांना पावसाच्या पाण्याचा उपयोग कसा होईल याचे महत्व पटवून दिले.4)संवाद कौशल्य शिकण्यास मिळाले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597A-0C3B-4349-AA94-8716B6FB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r-IN"/>
              <a:t>1)कुसवली गावात पावसाचं पाणी कोणत्या ठिकाणी संचयन करावे लागेल याची प्रत्येक्ष भुक्षेत्र भेट देऊन पाहणी करण्यात आली.2)यामध्ये डोंगर चढून पायी चालण्याचे आव्हान स्वीकारले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95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7D5F3-3208-F94F-A1D2-F22EE5506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3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mr-IN"/>
              <a:t>1)कुसवली गावात “ग्रामदूत- सामाजिक आर्थिक सर्वेक्षण “करण्यात आले.2)ग्रामदूत-सामाजिक आर्थिक सर्वेक्षण कसे करावे ते शिकण्यास मिळाले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7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677B-4A0E-A24A-81EC-9DEEA4BA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972" y="173182"/>
            <a:ext cx="10515600" cy="2170752"/>
          </a:xfrm>
        </p:spPr>
        <p:txBody>
          <a:bodyPr>
            <a:normAutofit fontScale="90000"/>
          </a:bodyPr>
          <a:lstStyle/>
          <a:p>
            <a:r>
              <a:rPr lang="mr-IN"/>
              <a:t>1)कुसवली गावात शेतीच्या कामासाठी कोणत्या अवजारांचा जास्त वापर होतो याची पहाणी करण्यात आली .२)निरीखनाद्वारे कुसवली गावातील लोक शेतीसाठी देशी नांगराचा वापर करत असल्येचे निदर्शनास आले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7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8BD4D-0B4A-5444-B8AA-D612D69B5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68" y="60015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mr-IN"/>
              <a:t>1)कुसवली गावातील विध्यार्थ्यांना “स्व:अध्येयन” केंद्राद्वारे अभ्यासक्रमानुसार प्रशिक्षण देण्यात आले.2)कुसवली गावातील विद्यार्थांना शिक्षणाची गोडी जास्त असल्याचे निरीक्षणाद्वारे आढळून आले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4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5A102-9CB1-EC49-A9DC-55958268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78" y="79808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mr-IN"/>
              <a:t>1)विध्यार्थ्यांना मास्क, सॅनिटायझर यांच्या वाप व सामाजिक अंतर याचे प्रशिक्षण दिले गेले.2)कोरोना रोगविषयी विद्यार्थ्यांना सोप्या पद्धतीने कशाप्रकारे जागृत करावे ते शिकण्यास मिळाले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9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3ADE-FF7A-CF48-813A-39B2FB504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" y="25379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mr-IN"/>
              <a:t>1)कुसवली गावातील लोकांच्या कलागुणांची प्रत्येक्षपणे पहाणी करण्यात आली.2)बांबूच्या लाकडापासून अंगावरील घोंगत कशाप्रकारे बनवतात ते शिकण्यास मिळाले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2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B075-897A-744A-BCBF-ADD990CC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r-IN"/>
              <a:t>1)कुसवली गावातील ,विद्यार्थ्यांना वेगवेगळे शालेय, खेळ शिकवण्यात आले.2) विध्यार्थ्यांना खेळामध्येही आवड आल्याचे निरीक्षणाद्वारे आढळून आले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16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5304E-1E6A-AE49-80DF-9F818438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370" y="328371"/>
            <a:ext cx="10579430" cy="834778"/>
          </a:xfrm>
        </p:spPr>
        <p:txBody>
          <a:bodyPr>
            <a:noAutofit/>
          </a:bodyPr>
          <a:lstStyle/>
          <a:p>
            <a:r>
              <a:rPr lang="mr-IN" sz="2800"/>
              <a:t>1)कुसवली गावात लसीकरणाविषयी जाणीव जागृती करण्यात आली.2)लसीकरणाची जाणीव जागृती करत असताना लोकांचा कमी सहभाग असल्याचे निरीक्षणाद्वारे आढळू आले.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431434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258</Words>
  <Application>Microsoft Office PowerPoint</Application>
  <PresentationFormat>Widescreen</PresentationFormat>
  <Paragraphs>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1)महिला सक्षमीकरनाच्या दृष्टीने महिला बचतगटाचीस्थापना केली.2)यामध्ये बचतगट कसे तयार करावे हे शिकण्यास मिळाले</vt:lpstr>
      <vt:lpstr>1)कुसवली गावातील पाण्याचा प्रश्न सोडवण्यासाठी घोंगडी बैठकीचे आयोजन केले. २)ग्रामस्थांना पावसाच्या पाण्याचा उपयोग कसा होईल याचे महत्व पटवून दिले.4)संवाद कौशल्य शिकण्यास मिळाले</vt:lpstr>
      <vt:lpstr>1)कुसवली गावात पावसाचं पाणी कोणत्या ठिकाणी संचयन करावे लागेल याची प्रत्येक्ष भुक्षेत्र भेट देऊन पाहणी करण्यात आली.2)यामध्ये डोंगर चढून पायी चालण्याचे आव्हान स्वीकारले</vt:lpstr>
      <vt:lpstr>1)कुसवली गावात “ग्रामदूत- सामाजिक आर्थिक सर्वेक्षण “करण्यात आले.2)ग्रामदूत-सामाजिक आर्थिक सर्वेक्षण कसे करावे ते शिकण्यास मिळाले</vt:lpstr>
      <vt:lpstr>1)कुसवली गावात शेतीच्या कामासाठी कोणत्या अवजारांचा जास्त वापर होतो याची पहाणी करण्यात आली .२)निरीखनाद्वारे कुसवली गावातील लोक शेतीसाठी देशी नांगराचा वापर करत असल्येचे निदर्शनास आले</vt:lpstr>
      <vt:lpstr>1)कुसवली गावातील विध्यार्थ्यांना “स्व:अध्येयन” केंद्राद्वारे अभ्यासक्रमानुसार प्रशिक्षण देण्यात आले.2)कुसवली गावातील विद्यार्थांना शिक्षणाची गोडी जास्त असल्याचे निरीक्षणाद्वारे आढळून आले</vt:lpstr>
      <vt:lpstr>1)विध्यार्थ्यांना मास्क, सॅनिटायझर यांच्या वाप व सामाजिक अंतर याचे प्रशिक्षण दिले गेले.2)कोरोना रोगविषयी विद्यार्थ्यांना सोप्या पद्धतीने कशाप्रकारे जागृत करावे ते शिकण्यास मिळाले </vt:lpstr>
      <vt:lpstr>1)कुसवली गावातील लोकांच्या कलागुणांची प्रत्येक्षपणे पहाणी करण्यात आली.2)बांबूच्या लाकडापासून अंगावरील घोंगत कशाप्रकारे बनवतात ते शिकण्यास मिळाले</vt:lpstr>
      <vt:lpstr>1)कुसवली गावातील ,विद्यार्थ्यांना वेगवेगळे शालेय, खेळ शिकवण्यात आले.2) विध्यार्थ्यांना खेळामध्येही आवड आल्याचे निरीक्षणाद्वारे आढळून आले</vt:lpstr>
      <vt:lpstr>1)कुसवली गावात लसीकरणाविषयी जाणीव जागृती करण्यात आली.2)लसीकरणाची जाणीव जागृती करत असताना लोकांचा कमी सहभाग असल्याचे निरीक्षणाद्वारे आढळू आले.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Jaimon Varghese</cp:lastModifiedBy>
  <cp:revision>8</cp:revision>
  <dcterms:created xsi:type="dcterms:W3CDTF">2021-08-06T07:01:24Z</dcterms:created>
  <dcterms:modified xsi:type="dcterms:W3CDTF">2022-10-31T09:08:23Z</dcterms:modified>
</cp:coreProperties>
</file>