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8" autoAdjust="0"/>
    <p:restoredTop sz="94660"/>
  </p:normalViewPr>
  <p:slideViewPr>
    <p:cSldViewPr snapToGrid="0">
      <p:cViewPr varScale="1">
        <p:scale>
          <a:sx n="51" d="100"/>
          <a:sy n="51" d="100"/>
        </p:scale>
        <p:origin x="6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7D3B-32AA-F048-AC9C-BF83AA2560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2374" y="0"/>
            <a:ext cx="8398573" cy="6858000"/>
          </a:xfrm>
        </p:spPr>
        <p:txBody>
          <a:bodyPr/>
          <a:lstStyle/>
          <a:p>
            <a:r>
              <a:rPr lang="en-IN" u="sng">
                <a:solidFill>
                  <a:schemeClr val="accent5"/>
                </a:solidFill>
              </a:rPr>
              <a:t>BPHES’ CSRD-Institute of Social Work and Research, Ahmednagar </a:t>
            </a:r>
            <a:br>
              <a:rPr lang="en-IN" u="sng">
                <a:solidFill>
                  <a:schemeClr val="accent5"/>
                </a:solidFill>
              </a:rPr>
            </a:br>
            <a:r>
              <a:rPr lang="en-IN" u="sng">
                <a:solidFill>
                  <a:schemeClr val="accent5"/>
                </a:solidFill>
              </a:rPr>
              <a:t>MSW First Year (Fieldwork)</a:t>
            </a:r>
            <a:br>
              <a:rPr lang="en-IN" u="sng">
                <a:solidFill>
                  <a:schemeClr val="accent5"/>
                </a:solidFill>
              </a:rPr>
            </a:br>
            <a:r>
              <a:rPr lang="en-IN" u="sng">
                <a:solidFill>
                  <a:schemeClr val="accent5"/>
                </a:solidFill>
              </a:rPr>
              <a:t>Academic Year 2020-2021Sem: 2</a:t>
            </a:r>
            <a:r>
              <a:rPr lang="en-IN"/>
              <a:t>  </a:t>
            </a:r>
            <a:br>
              <a:rPr lang="en-IN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30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1F449-23B3-C545-AC61-061BAC67E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615" y="426279"/>
            <a:ext cx="6185122" cy="1142281"/>
          </a:xfrm>
        </p:spPr>
        <p:txBody>
          <a:bodyPr>
            <a:normAutofit fontScale="90000"/>
          </a:bodyPr>
          <a:lstStyle/>
          <a:p>
            <a:r>
              <a:rPr lang="en-IN"/>
              <a:t>      </a:t>
            </a:r>
            <a:r>
              <a:rPr lang="en-IN" b="1"/>
              <a:t>  </a:t>
            </a:r>
            <a:r>
              <a:rPr lang="en-IN" sz="4400" b="1" u="sng">
                <a:solidFill>
                  <a:schemeClr val="accent5"/>
                </a:solidFill>
              </a:rPr>
              <a:t>*Brief Introduction *</a:t>
            </a:r>
            <a:r>
              <a:rPr lang="en-IN" sz="4400" b="1"/>
              <a:t> </a:t>
            </a:r>
            <a:r>
              <a:rPr lang="en-IN"/>
              <a:t> </a:t>
            </a:r>
            <a:br>
              <a:rPr lang="en-IN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FC200-F0E0-CE41-8CE8-BA7D07FD6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562" y="1283368"/>
            <a:ext cx="8596668" cy="4135299"/>
          </a:xfrm>
        </p:spPr>
        <p:txBody>
          <a:bodyPr>
            <a:normAutofit fontScale="62500" lnSpcReduction="20000"/>
          </a:bodyPr>
          <a:lstStyle/>
          <a:p>
            <a:r>
              <a:rPr lang="en-IN" sz="4600" i="1" u="sng"/>
              <a:t>Name :Lakhan Dilip Maske  </a:t>
            </a:r>
          </a:p>
          <a:p>
            <a:endParaRPr lang="en-IN" sz="4600" i="1" u="sng"/>
          </a:p>
          <a:p>
            <a:r>
              <a:rPr lang="en-IN" sz="4600" i="1" u="sng"/>
              <a:t> Name of the fildwork community:                       Jamadara(Ghoti)</a:t>
            </a:r>
          </a:p>
          <a:p>
            <a:endParaRPr lang="en-IN" sz="4600" i="1" u="sng"/>
          </a:p>
          <a:p>
            <a:r>
              <a:rPr lang="en-IN" sz="4600" i="1" u="sng"/>
              <a:t> Name of the fildwork supervisor :Dr.Jaimon Varghese sir</a:t>
            </a:r>
          </a:p>
          <a:p>
            <a:endParaRPr lang="en-IN" sz="4600" i="1" u="sng"/>
          </a:p>
          <a:p>
            <a:r>
              <a:rPr lang="en-IN" sz="4600" i="1" u="sng"/>
              <a:t>. Duration of fildwork :24August to 2October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51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7B6BC-6FC6-7D41-AB11-A0EB9B514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36" y="609599"/>
            <a:ext cx="8596668" cy="1012435"/>
          </a:xfrm>
        </p:spPr>
        <p:txBody>
          <a:bodyPr>
            <a:normAutofit/>
          </a:bodyPr>
          <a:lstStyle/>
          <a:p>
            <a:r>
              <a:rPr lang="en-IN" sz="5400" b="1" i="1" u="sng">
                <a:solidFill>
                  <a:schemeClr val="accent5"/>
                </a:solidFill>
              </a:rPr>
              <a:t>*Introduction of field</a:t>
            </a:r>
            <a:endParaRPr lang="en-US" sz="5400" b="1" i="1" u="sng">
              <a:solidFill>
                <a:schemeClr val="accent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A338C-DA01-5D47-B485-6304EFD65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4000"/>
              <a:t>गाव का नाम :- जामदरा (घोटी ) </a:t>
            </a:r>
          </a:p>
          <a:p>
            <a:r>
              <a:rPr lang="en-IN" sz="4000"/>
              <a:t>                   पो. तोरणाळा ता. मानोरा </a:t>
            </a:r>
          </a:p>
          <a:p>
            <a:pPr marL="0" indent="0">
              <a:buNone/>
            </a:pPr>
            <a:r>
              <a:rPr lang="en-IN" sz="4000"/>
              <a:t>                      जिल्हा. वाशिम 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3640265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7B23A-66D0-A041-ABFE-F05905C4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>
                <a:solidFill>
                  <a:srgbClr val="C00000"/>
                </a:solidFill>
              </a:rPr>
              <a:t>क्षेत्रकार्य किये हुये काम की यादी</a:t>
            </a:r>
            <a:r>
              <a:rPr lang="en-IN"/>
              <a:t>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6B94F-6054-3545-9413-8B8F6E75C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264" y="1488613"/>
            <a:ext cx="8596668" cy="4340019"/>
          </a:xfrm>
        </p:spPr>
        <p:txBody>
          <a:bodyPr/>
          <a:lstStyle/>
          <a:p>
            <a:r>
              <a:rPr lang="en-IN"/>
              <a:t>                                  </a:t>
            </a:r>
            <a:r>
              <a:rPr lang="en-IN" sz="2800" u="sng"/>
              <a:t>Assignment Number :-01</a:t>
            </a:r>
          </a:p>
          <a:p>
            <a:r>
              <a:rPr lang="en-IN" sz="2400"/>
              <a:t>समुदाय में कोरोना वायरस की वर्तमान स्थिति और सामाजिक, आर्थिक, राजनीतिक, सांस्कृतिक कारकों पर कोरोना वायरस के प्रभाव को जानना...</a:t>
            </a:r>
          </a:p>
          <a:p>
            <a:endParaRPr lang="en-IN" sz="2400"/>
          </a:p>
          <a:p>
            <a:r>
              <a:rPr lang="en-IN" sz="2400"/>
              <a:t>समुदाय के मुद्दों को जानना ...</a:t>
            </a:r>
          </a:p>
          <a:p>
            <a:endParaRPr lang="en-IN" sz="2400"/>
          </a:p>
          <a:p>
            <a:r>
              <a:rPr lang="en-IN" sz="2400"/>
              <a:t>समुदाय में विभिन्न समूहों की क्या समस्याएं हैं.. उदा.  युवा, महिलाएं, बच्चे, बुजुर्ग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28119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D9112-133C-3046-9E89-1FFC85088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           </a:t>
            </a:r>
            <a:r>
              <a:rPr lang="en-IN" sz="4000" u="sng">
                <a:solidFill>
                  <a:schemeClr val="accent5"/>
                </a:solidFill>
              </a:rPr>
              <a:t>Assignment</a:t>
            </a:r>
            <a:r>
              <a:rPr lang="en-IN" sz="4000">
                <a:solidFill>
                  <a:schemeClr val="accent5"/>
                </a:solidFill>
              </a:rPr>
              <a:t> </a:t>
            </a:r>
            <a:r>
              <a:rPr lang="en-IN" sz="4000" u="sng">
                <a:solidFill>
                  <a:schemeClr val="accent5"/>
                </a:solidFill>
              </a:rPr>
              <a:t>Number</a:t>
            </a:r>
            <a:r>
              <a:rPr lang="en-IN" sz="4000">
                <a:solidFill>
                  <a:schemeClr val="accent5"/>
                </a:solidFill>
              </a:rPr>
              <a:t> </a:t>
            </a:r>
            <a:r>
              <a:rPr lang="en-IN" sz="4000" u="sng">
                <a:solidFill>
                  <a:schemeClr val="accent5"/>
                </a:solidFill>
              </a:rPr>
              <a:t>:-</a:t>
            </a:r>
            <a:r>
              <a:rPr lang="en-IN" sz="4000">
                <a:solidFill>
                  <a:schemeClr val="accent5"/>
                </a:solidFill>
              </a:rPr>
              <a:t>02</a:t>
            </a:r>
            <a:endParaRPr lang="en-US" sz="4000">
              <a:solidFill>
                <a:schemeClr val="accent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B0C12-5914-3642-8141-491F4931B0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IN" sz="3200"/>
              <a:t>फील्डवर्क हस्तक्षेप के लिए एक समूह की पहचान करें (असाइनमेंट -1 के आधार पर) और लगभग 12-15 सदस्यों का एक समूह बनाएं।</a:t>
            </a:r>
          </a:p>
          <a:p>
            <a:endParaRPr lang="en-IN" sz="3200"/>
          </a:p>
          <a:p>
            <a:r>
              <a:rPr lang="en-IN" sz="3200"/>
              <a:t>समूह के सदस्यों के साथ आइस ब्रेकिंग सत्र</a:t>
            </a:r>
          </a:p>
          <a:p>
            <a:endParaRPr lang="en-IN" sz="3200"/>
          </a:p>
          <a:p>
            <a:r>
              <a:rPr lang="en-IN" sz="3200"/>
              <a:t>समूह और समूह के सदस्यों के मूल्यांकन की 
आवश्यकता..</a:t>
            </a:r>
          </a:p>
          <a:p>
            <a:endParaRPr lang="en-IN" sz="3200"/>
          </a:p>
          <a:p>
            <a:r>
              <a:rPr lang="en-IN" sz="3200"/>
              <a:t>  लक्ष्यों और उद्देश्यों को तैयार करें</a:t>
            </a:r>
          </a:p>
          <a:p>
            <a:endParaRPr lang="en-IN" sz="3200"/>
          </a:p>
          <a:p>
            <a:r>
              <a:rPr lang="en-IN" sz="3200"/>
              <a:t>हस्तक्षेप के लिए योजना विकसित करें</a:t>
            </a:r>
          </a:p>
          <a:p>
            <a:endParaRPr lang="en-IN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A4C50DA-7B03-C348-BD96-1663EEB81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632" y="3259060"/>
            <a:ext cx="7249367" cy="361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31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5DB7F-34B7-D840-BE16-B890D87BF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>
                <a:solidFill>
                  <a:schemeClr val="accent5"/>
                </a:solidFill>
              </a:rPr>
              <a:t>*छात्र समूह की जरूरतें और उद्देश्य</a:t>
            </a:r>
            <a:endParaRPr lang="en-US" u="sng">
              <a:solidFill>
                <a:schemeClr val="accent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91CC1-8696-4B4B-ABF7-C971225B9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9034"/>
            <a:ext cx="8596668" cy="5208966"/>
          </a:xfrm>
        </p:spPr>
        <p:txBody>
          <a:bodyPr>
            <a:normAutofit fontScale="85000" lnSpcReduction="20000"/>
          </a:bodyPr>
          <a:lstStyle/>
          <a:p>
            <a:r>
              <a:rPr lang="en-IN" sz="2400"/>
              <a:t>छात्र समूह को शिक्षा की प्रवाह में लाना!</a:t>
            </a:r>
          </a:p>
          <a:p>
            <a:endParaRPr lang="en-IN" sz="2400"/>
          </a:p>
          <a:p>
            <a:r>
              <a:rPr lang="en-IN" sz="2400"/>
              <a:t>सही प्रकार की शिक्षा देना..</a:t>
            </a:r>
          </a:p>
          <a:p>
            <a:endParaRPr lang="en-IN" sz="2400"/>
          </a:p>
          <a:p>
            <a:r>
              <a:rPr lang="en-IN" sz="2400"/>
              <a:t>ऑनलाइन सीखने में मदद!</a:t>
            </a:r>
          </a:p>
          <a:p>
            <a:pPr marL="0" indent="0">
              <a:buNone/>
            </a:pPr>
            <a:r>
              <a:rPr lang="en-IN"/>
              <a:t>              </a:t>
            </a:r>
          </a:p>
          <a:p>
            <a:pPr marL="0" indent="0">
              <a:buNone/>
            </a:pPr>
            <a:r>
              <a:rPr lang="en-IN"/>
              <a:t>   </a:t>
            </a:r>
            <a:r>
              <a:rPr lang="en-IN" sz="2400" u="sng">
                <a:solidFill>
                  <a:schemeClr val="accent5"/>
                </a:solidFill>
              </a:rPr>
              <a:t> </a:t>
            </a:r>
            <a:r>
              <a:rPr lang="en-IN" sz="2800" u="sng">
                <a:solidFill>
                  <a:schemeClr val="accent5"/>
                </a:solidFill>
              </a:rPr>
              <a:t>छात्र समूह के उद्देश </a:t>
            </a:r>
          </a:p>
          <a:p>
            <a:pPr marL="0" indent="0">
              <a:buNone/>
            </a:pPr>
            <a:r>
              <a:rPr lang="en-IN" sz="2400">
                <a:solidFill>
                  <a:schemeClr val="tx2"/>
                </a:solidFill>
              </a:rPr>
              <a:t>*छात्र समुह के सदस्यो में शिक्षा के प्रति रुची निर्माण करणा!</a:t>
            </a:r>
          </a:p>
          <a:p>
            <a:pPr marL="0" indent="0">
              <a:buNone/>
            </a:pPr>
            <a:endParaRPr lang="en-IN" sz="240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IN" sz="2400">
                <a:solidFill>
                  <a:schemeClr val="tx2"/>
                </a:solidFill>
              </a:rPr>
              <a:t>*छात्र समूह को उनके विषय के अनुसार पढाना!</a:t>
            </a:r>
          </a:p>
          <a:p>
            <a:pPr marL="0" indent="0">
              <a:buNone/>
            </a:pPr>
            <a:endParaRPr lang="en-IN" sz="240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IN" sz="2400">
                <a:solidFill>
                  <a:schemeClr val="tx2"/>
                </a:solidFill>
              </a:rPr>
              <a:t>*छात्र समूह में विभिन्न कौशल विकसित करणा!</a:t>
            </a:r>
          </a:p>
          <a:p>
            <a:pPr marL="0" indent="0">
              <a:buNone/>
            </a:pPr>
            <a:endParaRPr lang="en-IN" sz="240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IN" sz="2400">
                <a:solidFill>
                  <a:schemeClr val="tx2"/>
                </a:solidFill>
              </a:rPr>
              <a:t>*छात्र समूह को पढाई का समय सारिणी बनाना!</a:t>
            </a:r>
          </a:p>
        </p:txBody>
      </p:sp>
    </p:spTree>
    <p:extLst>
      <p:ext uri="{BB962C8B-B14F-4D97-AF65-F5344CB8AC3E}">
        <p14:creationId xmlns:p14="http://schemas.microsoft.com/office/powerpoint/2010/main" val="2795845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B2E44-5D3E-D44B-94FE-360AF0BC3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089" y="0"/>
            <a:ext cx="8596668" cy="614947"/>
          </a:xfrm>
        </p:spPr>
        <p:txBody>
          <a:bodyPr>
            <a:normAutofit fontScale="90000"/>
          </a:bodyPr>
          <a:lstStyle/>
          <a:p>
            <a:r>
              <a:rPr lang="en-IN"/>
              <a:t>            </a:t>
            </a:r>
            <a:r>
              <a:rPr lang="en-IN" u="sng">
                <a:solidFill>
                  <a:schemeClr val="accent5"/>
                </a:solidFill>
              </a:rPr>
              <a:t>Assignment Number -03</a:t>
            </a:r>
            <a:endParaRPr lang="en-US" u="sng">
              <a:solidFill>
                <a:schemeClr val="accent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B45A6-EB05-8640-ABAB-DDF108AEC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089" y="752449"/>
            <a:ext cx="8596668" cy="5593095"/>
          </a:xfrm>
        </p:spPr>
        <p:txBody>
          <a:bodyPr/>
          <a:lstStyle/>
          <a:p>
            <a:r>
              <a:rPr lang="en-IN" sz="2400"/>
              <a:t>समूह कार्य अभ्यास के लिए हस्तक्षेप योजना तयार करे (छात्र समहू के लिये और समुदाय )</a:t>
            </a:r>
          </a:p>
          <a:p>
            <a:r>
              <a:rPr lang="en-IN" sz="2400"/>
              <a:t>                          छात्र समूह के लिये हस्तक्षेप योजना </a:t>
            </a:r>
          </a:p>
          <a:p>
            <a:r>
              <a:rPr lang="en-IN" sz="2400"/>
              <a:t>1)कोरोना वायरस से बचणे के लिये उसके नियम और हॅन्ड वॉश ट्रेनिंग...</a:t>
            </a:r>
          </a:p>
          <a:p>
            <a:r>
              <a:rPr lang="en-IN" sz="2400"/>
              <a:t>2)शिक्षा का महत्व और शिक्षा कि जाणकारी!</a:t>
            </a:r>
          </a:p>
          <a:p>
            <a:r>
              <a:rPr lang="en-IN" sz="2400"/>
              <a:t>3)शिक्षा के बारे में मार्गदर्शन और कर्मवीर भाऊराव पाटील जयंती मनायी (22 सप्टेंबर )</a:t>
            </a:r>
          </a:p>
          <a:p>
            <a:r>
              <a:rPr lang="en-IN" sz="2400"/>
              <a:t>4)छात्रों के लिए ऑनलाइन के माध्यम से प्रोफेसर खाड़े सर का सत्र(शिक्षा का महत्व, स्वास्थ)</a:t>
            </a:r>
          </a:p>
          <a:p>
            <a:r>
              <a:rPr lang="en-IN" sz="2400"/>
              <a:t>5)छात्र समूह को अल्फाबेट शिकाना </a:t>
            </a:r>
          </a:p>
          <a:p>
            <a:r>
              <a:rPr lang="en-IN" sz="2400"/>
              <a:t>6)छात्र के समूह के लिये शिक्षा के साथ साथ शारीरिक विकास करणे के लिये व्यायाम...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14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11876-AF06-2048-ACD3-704163FCB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816638"/>
          </a:xfrm>
        </p:spPr>
        <p:txBody>
          <a:bodyPr/>
          <a:lstStyle/>
          <a:p>
            <a:r>
              <a:rPr lang="en-IN"/>
              <a:t>समुदाय के लिये हस्तक्षेप योजना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46246-9D94-9649-93DC-85216C212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534737"/>
            <a:ext cx="8596668" cy="5506626"/>
          </a:xfrm>
        </p:spPr>
        <p:txBody>
          <a:bodyPr>
            <a:normAutofit/>
          </a:bodyPr>
          <a:lstStyle/>
          <a:p>
            <a:r>
              <a:rPr lang="en-IN" sz="2400"/>
              <a:t>1)समुदाय में जाकार गृहभेटी देना (लसीकरण के बारे में जाणकारी )2)समुदाय मे वृक्षारोपण </a:t>
            </a:r>
          </a:p>
          <a:p>
            <a:r>
              <a:rPr lang="en-IN" sz="2400"/>
              <a:t>3)समुदाय में स्वच्छता अभियान 4)कोरोना वायरस विषयी जनजागृती करणा </a:t>
            </a:r>
            <a:endParaRPr lang="en-US" sz="240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ACD00D4B-CFDD-344E-92A5-55D1392E1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228" y="2192421"/>
            <a:ext cx="3526107" cy="466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642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1629296-31C7-FE4B-A6DD-CA5001DB9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615" y="0"/>
            <a:ext cx="8596668" cy="905488"/>
          </a:xfrm>
        </p:spPr>
        <p:txBody>
          <a:bodyPr/>
          <a:lstStyle/>
          <a:p>
            <a:r>
              <a:rPr lang="en-IN">
                <a:solidFill>
                  <a:schemeClr val="accent4"/>
                </a:solidFill>
              </a:rPr>
              <a:t>क्षेत्रकार्य करते समय क्या शिकणे को मिला..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6DB28F-A935-9346-B733-998F84657D0E}"/>
              </a:ext>
            </a:extLst>
          </p:cNvPr>
          <p:cNvSpPr txBox="1"/>
          <p:nvPr/>
        </p:nvSpPr>
        <p:spPr>
          <a:xfrm>
            <a:off x="445615" y="673768"/>
            <a:ext cx="89301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 err="1"/>
              <a:t>क्षेत्रकार्य</a:t>
            </a:r>
            <a:r>
              <a:rPr lang="en-IN" sz="2400" dirty="0"/>
              <a:t> </a:t>
            </a:r>
            <a:r>
              <a:rPr lang="en-IN" sz="2400" dirty="0" err="1"/>
              <a:t>करते</a:t>
            </a:r>
            <a:r>
              <a:rPr lang="en-IN" sz="2400" dirty="0"/>
              <a:t> </a:t>
            </a:r>
            <a:r>
              <a:rPr lang="en-IN" sz="2400" dirty="0" err="1"/>
              <a:t>समय</a:t>
            </a:r>
            <a:r>
              <a:rPr lang="en-IN" sz="2400" dirty="0"/>
              <a:t> </a:t>
            </a:r>
            <a:r>
              <a:rPr lang="en-IN" sz="2400" dirty="0" err="1"/>
              <a:t>में</a:t>
            </a:r>
            <a:r>
              <a:rPr lang="en-IN" sz="2400" dirty="0"/>
              <a:t> </a:t>
            </a:r>
            <a:r>
              <a:rPr lang="en-IN" sz="2400" dirty="0" err="1"/>
              <a:t>मुझे</a:t>
            </a:r>
            <a:r>
              <a:rPr lang="en-IN" sz="2400" dirty="0"/>
              <a:t> </a:t>
            </a:r>
            <a:r>
              <a:rPr lang="en-IN" sz="2400" dirty="0" err="1"/>
              <a:t>बहुत</a:t>
            </a:r>
            <a:r>
              <a:rPr lang="en-IN" sz="2400" dirty="0"/>
              <a:t> </a:t>
            </a:r>
            <a:r>
              <a:rPr lang="en-IN" sz="2400" dirty="0" err="1"/>
              <a:t>कुछ</a:t>
            </a:r>
            <a:r>
              <a:rPr lang="en-IN" sz="2400" dirty="0"/>
              <a:t> </a:t>
            </a:r>
            <a:r>
              <a:rPr lang="en-IN" sz="2400" dirty="0" err="1"/>
              <a:t>शिकणे</a:t>
            </a:r>
            <a:r>
              <a:rPr lang="en-IN" sz="2400" dirty="0"/>
              <a:t> </a:t>
            </a:r>
            <a:r>
              <a:rPr lang="en-IN" sz="2400" dirty="0" err="1"/>
              <a:t>को</a:t>
            </a:r>
            <a:r>
              <a:rPr lang="en-IN" sz="2400" dirty="0"/>
              <a:t> </a:t>
            </a:r>
            <a:r>
              <a:rPr lang="en-IN" sz="2400" dirty="0" err="1"/>
              <a:t>मिला</a:t>
            </a:r>
            <a:r>
              <a:rPr lang="en-IN" sz="2400" dirty="0"/>
              <a:t>, </a:t>
            </a:r>
            <a:r>
              <a:rPr lang="en-IN" sz="2400" dirty="0" err="1"/>
              <a:t>उसमे</a:t>
            </a:r>
            <a:r>
              <a:rPr lang="en-IN" sz="2400" dirty="0"/>
              <a:t> </a:t>
            </a:r>
            <a:r>
              <a:rPr lang="en-IN" sz="2400" dirty="0" err="1"/>
              <a:t>समूह</a:t>
            </a:r>
            <a:r>
              <a:rPr lang="en-IN" sz="2400" dirty="0"/>
              <a:t> </a:t>
            </a:r>
            <a:r>
              <a:rPr lang="en-IN" sz="2400" dirty="0" err="1"/>
              <a:t>के</a:t>
            </a:r>
            <a:r>
              <a:rPr lang="en-IN" sz="2400" dirty="0"/>
              <a:t> </a:t>
            </a:r>
            <a:r>
              <a:rPr lang="en-IN" sz="2400" dirty="0" err="1"/>
              <a:t>साथ</a:t>
            </a:r>
            <a:r>
              <a:rPr lang="en-IN" sz="2400" dirty="0"/>
              <a:t> </a:t>
            </a:r>
            <a:r>
              <a:rPr lang="en-IN" sz="2400" dirty="0" err="1"/>
              <a:t>और</a:t>
            </a:r>
            <a:r>
              <a:rPr lang="en-IN" sz="2400" dirty="0"/>
              <a:t> </a:t>
            </a:r>
            <a:r>
              <a:rPr lang="en-IN" sz="2400" dirty="0" err="1"/>
              <a:t>समुदाय</a:t>
            </a:r>
            <a:r>
              <a:rPr lang="en-IN" sz="2400" dirty="0"/>
              <a:t> </a:t>
            </a:r>
            <a:r>
              <a:rPr lang="en-IN" sz="2400" dirty="0" err="1"/>
              <a:t>के</a:t>
            </a:r>
            <a:r>
              <a:rPr lang="en-IN" sz="2400" dirty="0"/>
              <a:t> </a:t>
            </a:r>
            <a:r>
              <a:rPr lang="en-IN" sz="2400" dirty="0" err="1"/>
              <a:t>साथ</a:t>
            </a:r>
            <a:r>
              <a:rPr lang="en-IN" sz="2400" dirty="0"/>
              <a:t> </a:t>
            </a:r>
            <a:r>
              <a:rPr lang="en-IN" sz="2400" dirty="0" err="1"/>
              <a:t>क्षेत्रकार्य</a:t>
            </a:r>
            <a:r>
              <a:rPr lang="en-IN" sz="2400" dirty="0"/>
              <a:t> </a:t>
            </a:r>
            <a:r>
              <a:rPr lang="en-IN" sz="2400" dirty="0" err="1"/>
              <a:t>किया</a:t>
            </a:r>
            <a:r>
              <a:rPr lang="en-IN" sz="2400" dirty="0"/>
              <a:t>, </a:t>
            </a:r>
            <a:r>
              <a:rPr lang="en-IN" sz="2400" dirty="0" err="1"/>
              <a:t>विद्यार्थी</a:t>
            </a:r>
            <a:r>
              <a:rPr lang="en-IN" sz="2400" dirty="0"/>
              <a:t> </a:t>
            </a:r>
            <a:r>
              <a:rPr lang="en-IN" sz="2400" dirty="0" err="1"/>
              <a:t>समाजकार्यकर्ता</a:t>
            </a:r>
            <a:r>
              <a:rPr lang="en-IN" sz="2400" dirty="0"/>
              <a:t> </a:t>
            </a:r>
            <a:r>
              <a:rPr lang="en-IN" sz="2400" dirty="0" err="1"/>
              <a:t>जब</a:t>
            </a:r>
            <a:r>
              <a:rPr lang="en-IN" sz="2400" dirty="0"/>
              <a:t> </a:t>
            </a:r>
            <a:r>
              <a:rPr lang="en-IN" sz="2400" dirty="0" err="1"/>
              <a:t>समहू</a:t>
            </a:r>
            <a:r>
              <a:rPr lang="en-IN" sz="2400" dirty="0"/>
              <a:t> </a:t>
            </a:r>
            <a:r>
              <a:rPr lang="en-IN" sz="2400" dirty="0" err="1"/>
              <a:t>के</a:t>
            </a:r>
            <a:r>
              <a:rPr lang="en-IN" sz="2400" dirty="0"/>
              <a:t> </a:t>
            </a:r>
            <a:r>
              <a:rPr lang="en-IN" sz="2400" dirty="0" err="1"/>
              <a:t>साथ</a:t>
            </a:r>
            <a:r>
              <a:rPr lang="en-IN" sz="2400" dirty="0"/>
              <a:t> </a:t>
            </a:r>
            <a:r>
              <a:rPr lang="en-IN" sz="2400" dirty="0" err="1"/>
              <a:t>काम</a:t>
            </a:r>
            <a:r>
              <a:rPr lang="en-IN" sz="2400" dirty="0"/>
              <a:t> </a:t>
            </a:r>
            <a:r>
              <a:rPr lang="en-IN" sz="2400" dirty="0" err="1"/>
              <a:t>करता</a:t>
            </a:r>
            <a:r>
              <a:rPr lang="en-IN" sz="2400" dirty="0"/>
              <a:t> </a:t>
            </a:r>
            <a:r>
              <a:rPr lang="en-IN" sz="2400" dirty="0" err="1"/>
              <a:t>है</a:t>
            </a:r>
            <a:r>
              <a:rPr lang="en-IN" sz="2400" dirty="0"/>
              <a:t> </a:t>
            </a:r>
            <a:r>
              <a:rPr lang="en-IN" sz="2400" dirty="0" err="1"/>
              <a:t>तो</a:t>
            </a:r>
            <a:r>
              <a:rPr lang="en-IN" sz="2400" dirty="0"/>
              <a:t> </a:t>
            </a:r>
            <a:r>
              <a:rPr lang="en-IN" sz="2400" dirty="0" err="1"/>
              <a:t>उसको</a:t>
            </a:r>
            <a:r>
              <a:rPr lang="en-IN" sz="2400" dirty="0"/>
              <a:t> </a:t>
            </a:r>
            <a:r>
              <a:rPr lang="en-IN" sz="2400" dirty="0" err="1"/>
              <a:t>समुह</a:t>
            </a:r>
            <a:r>
              <a:rPr lang="en-IN" sz="2400" dirty="0"/>
              <a:t> </a:t>
            </a:r>
            <a:r>
              <a:rPr lang="en-IN" sz="2400" dirty="0" err="1"/>
              <a:t>की</a:t>
            </a:r>
            <a:r>
              <a:rPr lang="en-IN" sz="2400" dirty="0"/>
              <a:t> </a:t>
            </a:r>
            <a:r>
              <a:rPr lang="en-IN" sz="2400" dirty="0" err="1"/>
              <a:t>आवश्यकता</a:t>
            </a:r>
            <a:r>
              <a:rPr lang="en-IN" sz="2400" dirty="0"/>
              <a:t> </a:t>
            </a:r>
            <a:r>
              <a:rPr lang="en-IN" sz="2400" dirty="0" err="1"/>
              <a:t>और</a:t>
            </a:r>
            <a:r>
              <a:rPr lang="en-IN" sz="2400" dirty="0"/>
              <a:t> </a:t>
            </a:r>
            <a:r>
              <a:rPr lang="en-IN" sz="2400" dirty="0" err="1"/>
              <a:t>उद्देश</a:t>
            </a:r>
            <a:r>
              <a:rPr lang="en-IN" sz="2400" dirty="0"/>
              <a:t> </a:t>
            </a:r>
            <a:r>
              <a:rPr lang="en-IN" sz="2400" dirty="0" err="1"/>
              <a:t>को</a:t>
            </a:r>
            <a:r>
              <a:rPr lang="en-IN" sz="2400" dirty="0"/>
              <a:t> </a:t>
            </a:r>
            <a:r>
              <a:rPr lang="en-IN" sz="2400" dirty="0" err="1"/>
              <a:t>जाणकर</a:t>
            </a:r>
            <a:r>
              <a:rPr lang="en-IN" sz="2400" dirty="0"/>
              <a:t> </a:t>
            </a:r>
            <a:r>
              <a:rPr lang="en-IN" sz="2400" dirty="0" err="1"/>
              <a:t>मूल्यांकण</a:t>
            </a:r>
            <a:r>
              <a:rPr lang="en-IN" sz="2400" dirty="0"/>
              <a:t> </a:t>
            </a:r>
            <a:r>
              <a:rPr lang="en-IN" sz="2400" dirty="0" err="1"/>
              <a:t>कर</a:t>
            </a:r>
            <a:r>
              <a:rPr lang="en-IN" sz="2400" dirty="0"/>
              <a:t> </a:t>
            </a:r>
            <a:r>
              <a:rPr lang="en-IN" sz="2400" dirty="0" err="1"/>
              <a:t>के</a:t>
            </a:r>
            <a:r>
              <a:rPr lang="en-IN" sz="2400" dirty="0"/>
              <a:t> </a:t>
            </a:r>
            <a:r>
              <a:rPr lang="en-IN" sz="2400" dirty="0" err="1"/>
              <a:t>समूह</a:t>
            </a:r>
            <a:r>
              <a:rPr lang="en-IN" sz="2400" dirty="0"/>
              <a:t> </a:t>
            </a:r>
            <a:r>
              <a:rPr lang="en-IN" sz="2400" dirty="0" err="1"/>
              <a:t>का</a:t>
            </a:r>
            <a:r>
              <a:rPr lang="en-IN" sz="2400" dirty="0"/>
              <a:t> </a:t>
            </a:r>
            <a:r>
              <a:rPr lang="en-IN" sz="2400" dirty="0" err="1"/>
              <a:t>विकास</a:t>
            </a:r>
            <a:r>
              <a:rPr lang="en-IN" sz="2400" dirty="0"/>
              <a:t> </a:t>
            </a:r>
            <a:r>
              <a:rPr lang="en-IN" sz="2400" dirty="0" err="1"/>
              <a:t>कैसे</a:t>
            </a:r>
            <a:r>
              <a:rPr lang="en-IN" sz="2400" dirty="0"/>
              <a:t> </a:t>
            </a:r>
            <a:r>
              <a:rPr lang="en-IN" sz="2400" dirty="0" err="1"/>
              <a:t>करणा</a:t>
            </a:r>
            <a:r>
              <a:rPr lang="en-IN" sz="2400" dirty="0"/>
              <a:t> </a:t>
            </a:r>
            <a:r>
              <a:rPr lang="en-IN" sz="2400" dirty="0" err="1"/>
              <a:t>है</a:t>
            </a:r>
            <a:r>
              <a:rPr lang="en-IN" sz="2400" dirty="0"/>
              <a:t> </a:t>
            </a:r>
            <a:r>
              <a:rPr lang="en-IN" sz="2400" dirty="0" err="1"/>
              <a:t>उसमे</a:t>
            </a:r>
            <a:r>
              <a:rPr lang="en-IN" sz="2400" dirty="0"/>
              <a:t> </a:t>
            </a:r>
            <a:r>
              <a:rPr lang="en-IN" sz="2400" dirty="0" err="1"/>
              <a:t>ग्रुपवर्क</a:t>
            </a:r>
            <a:r>
              <a:rPr lang="en-IN" sz="2400" dirty="0"/>
              <a:t> </a:t>
            </a:r>
            <a:r>
              <a:rPr lang="en-IN" sz="2400" dirty="0" err="1"/>
              <a:t>की</a:t>
            </a:r>
            <a:r>
              <a:rPr lang="en-IN" sz="2400" dirty="0"/>
              <a:t> </a:t>
            </a:r>
            <a:r>
              <a:rPr lang="en-IN" sz="2400" dirty="0" err="1"/>
              <a:t>विविध</a:t>
            </a:r>
            <a:r>
              <a:rPr lang="en-IN" sz="2400" dirty="0"/>
              <a:t> </a:t>
            </a:r>
            <a:r>
              <a:rPr lang="en-IN" sz="2400" dirty="0" err="1"/>
              <a:t>तत्व</a:t>
            </a:r>
            <a:r>
              <a:rPr lang="en-IN" sz="2400" dirty="0"/>
              <a:t> </a:t>
            </a:r>
            <a:r>
              <a:rPr lang="en-IN" sz="2400" dirty="0" err="1"/>
              <a:t>का</a:t>
            </a:r>
            <a:r>
              <a:rPr lang="en-IN" sz="2400" dirty="0"/>
              <a:t> </a:t>
            </a:r>
            <a:r>
              <a:rPr lang="en-IN" sz="2400" dirty="0" err="1"/>
              <a:t>इसतीमाल</a:t>
            </a:r>
            <a:r>
              <a:rPr lang="en-IN" sz="2400" dirty="0"/>
              <a:t> </a:t>
            </a:r>
            <a:r>
              <a:rPr lang="en-IN" sz="2400" dirty="0" err="1"/>
              <a:t>करके</a:t>
            </a:r>
            <a:r>
              <a:rPr lang="en-IN" sz="2400" dirty="0"/>
              <a:t> </a:t>
            </a:r>
            <a:r>
              <a:rPr lang="en-IN" sz="2400" dirty="0" err="1"/>
              <a:t>समूह</a:t>
            </a:r>
            <a:r>
              <a:rPr lang="en-IN" sz="2400" dirty="0"/>
              <a:t> </a:t>
            </a:r>
            <a:r>
              <a:rPr lang="en-IN" sz="2400" dirty="0" err="1"/>
              <a:t>के</a:t>
            </a:r>
            <a:r>
              <a:rPr lang="en-IN" sz="2400" dirty="0"/>
              <a:t> </a:t>
            </a:r>
            <a:r>
              <a:rPr lang="en-IN" sz="2400" dirty="0" err="1"/>
              <a:t>साथ</a:t>
            </a:r>
            <a:r>
              <a:rPr lang="en-IN" sz="2400" dirty="0"/>
              <a:t> </a:t>
            </a:r>
            <a:r>
              <a:rPr lang="en-IN" sz="2400" dirty="0" err="1"/>
              <a:t>काम</a:t>
            </a:r>
            <a:r>
              <a:rPr lang="en-IN" sz="2400" dirty="0"/>
              <a:t> </a:t>
            </a:r>
            <a:r>
              <a:rPr lang="en-IN" sz="2400" dirty="0" err="1"/>
              <a:t>करणा</a:t>
            </a:r>
            <a:r>
              <a:rPr lang="en-IN" sz="2400" dirty="0"/>
              <a:t> </a:t>
            </a:r>
            <a:r>
              <a:rPr lang="en-IN" sz="2400" dirty="0" err="1"/>
              <a:t>ये</a:t>
            </a:r>
            <a:r>
              <a:rPr lang="en-IN" sz="2400" dirty="0"/>
              <a:t> </a:t>
            </a:r>
            <a:r>
              <a:rPr lang="en-IN" sz="2400" dirty="0" err="1"/>
              <a:t>मुझे</a:t>
            </a:r>
            <a:r>
              <a:rPr lang="en-IN" sz="2400" dirty="0"/>
              <a:t> </a:t>
            </a:r>
            <a:r>
              <a:rPr lang="en-IN" sz="2400" dirty="0" err="1"/>
              <a:t>शिकणे</a:t>
            </a:r>
            <a:r>
              <a:rPr lang="en-IN" sz="2400" dirty="0"/>
              <a:t> </a:t>
            </a:r>
            <a:r>
              <a:rPr lang="en-IN" sz="2400" dirty="0" err="1"/>
              <a:t>को</a:t>
            </a:r>
            <a:r>
              <a:rPr lang="en-IN" sz="2400" dirty="0"/>
              <a:t> </a:t>
            </a:r>
            <a:r>
              <a:rPr lang="en-IN" sz="2400" dirty="0" err="1"/>
              <a:t>मिला</a:t>
            </a:r>
            <a:r>
              <a:rPr lang="en-IN" sz="2400" dirty="0"/>
              <a:t> </a:t>
            </a:r>
          </a:p>
          <a:p>
            <a:pPr algn="l"/>
            <a:r>
              <a:rPr lang="en-IN" sz="2400" dirty="0" err="1"/>
              <a:t>समुदाय</a:t>
            </a:r>
            <a:r>
              <a:rPr lang="en-IN" sz="2400" dirty="0"/>
              <a:t> </a:t>
            </a:r>
            <a:r>
              <a:rPr lang="en-IN" sz="2400" dirty="0" err="1"/>
              <a:t>की</a:t>
            </a:r>
            <a:r>
              <a:rPr lang="en-IN" sz="2400" dirty="0"/>
              <a:t> </a:t>
            </a:r>
            <a:r>
              <a:rPr lang="en-IN" sz="2400" dirty="0" err="1"/>
              <a:t>जरुरते</a:t>
            </a:r>
            <a:r>
              <a:rPr lang="en-IN" sz="2400" dirty="0"/>
              <a:t> </a:t>
            </a:r>
            <a:r>
              <a:rPr lang="en-IN" sz="2400" dirty="0" err="1"/>
              <a:t>और</a:t>
            </a:r>
            <a:r>
              <a:rPr lang="en-IN" sz="2400" dirty="0"/>
              <a:t> </a:t>
            </a:r>
            <a:r>
              <a:rPr lang="en-IN" sz="2400" dirty="0" err="1"/>
              <a:t>आवश्यकता</a:t>
            </a:r>
            <a:r>
              <a:rPr lang="en-IN" sz="2400" dirty="0"/>
              <a:t> </a:t>
            </a:r>
            <a:r>
              <a:rPr lang="en-IN" sz="2400" dirty="0" err="1"/>
              <a:t>को</a:t>
            </a:r>
            <a:r>
              <a:rPr lang="en-IN" sz="2400" dirty="0"/>
              <a:t> </a:t>
            </a:r>
            <a:r>
              <a:rPr lang="en-IN" sz="2400" dirty="0" err="1"/>
              <a:t>समज</a:t>
            </a:r>
            <a:r>
              <a:rPr lang="en-IN" sz="2400" dirty="0"/>
              <a:t> </a:t>
            </a:r>
            <a:r>
              <a:rPr lang="en-IN" sz="2400" dirty="0" err="1"/>
              <a:t>के</a:t>
            </a:r>
            <a:r>
              <a:rPr lang="en-IN" sz="2400" dirty="0"/>
              <a:t> </a:t>
            </a:r>
            <a:r>
              <a:rPr lang="en-IN" sz="2400" dirty="0" err="1"/>
              <a:t>समुदाय</a:t>
            </a:r>
            <a:r>
              <a:rPr lang="en-IN" sz="2400" dirty="0"/>
              <a:t>  </a:t>
            </a:r>
            <a:r>
              <a:rPr lang="en-IN" sz="2400" dirty="0" err="1"/>
              <a:t>मै</a:t>
            </a:r>
            <a:r>
              <a:rPr lang="en-IN" sz="2400" dirty="0"/>
              <a:t> </a:t>
            </a:r>
            <a:r>
              <a:rPr lang="en-IN" sz="2400" dirty="0" err="1"/>
              <a:t>रहने</a:t>
            </a:r>
            <a:r>
              <a:rPr lang="en-IN" sz="2400" dirty="0"/>
              <a:t> </a:t>
            </a:r>
            <a:r>
              <a:rPr lang="en-IN" sz="2400" dirty="0" err="1"/>
              <a:t>वाले</a:t>
            </a:r>
            <a:r>
              <a:rPr lang="en-IN" sz="2400" dirty="0"/>
              <a:t> </a:t>
            </a:r>
            <a:r>
              <a:rPr lang="en-IN" sz="2400" dirty="0" err="1"/>
              <a:t>लोगो</a:t>
            </a:r>
            <a:r>
              <a:rPr lang="en-IN" sz="2400" dirty="0"/>
              <a:t> </a:t>
            </a:r>
            <a:r>
              <a:rPr lang="en-IN" sz="2400" dirty="0" err="1"/>
              <a:t>को</a:t>
            </a:r>
            <a:r>
              <a:rPr lang="en-IN" sz="2400" dirty="0"/>
              <a:t> </a:t>
            </a:r>
            <a:r>
              <a:rPr lang="en-IN" sz="2400" dirty="0" err="1"/>
              <a:t>साथ</a:t>
            </a:r>
            <a:r>
              <a:rPr lang="en-IN" sz="2400" dirty="0"/>
              <a:t> </a:t>
            </a:r>
            <a:r>
              <a:rPr lang="en-IN" sz="2400" dirty="0" err="1"/>
              <a:t>मिलके</a:t>
            </a:r>
            <a:r>
              <a:rPr lang="en-IN" sz="2400" dirty="0"/>
              <a:t> </a:t>
            </a:r>
            <a:r>
              <a:rPr lang="en-IN" sz="2400" dirty="0" err="1"/>
              <a:t>काम</a:t>
            </a:r>
            <a:r>
              <a:rPr lang="en-IN" sz="2400" dirty="0"/>
              <a:t> </a:t>
            </a:r>
            <a:r>
              <a:rPr lang="en-IN" sz="2400" dirty="0" err="1"/>
              <a:t>करणा</a:t>
            </a:r>
            <a:r>
              <a:rPr lang="en-IN" sz="2400" dirty="0"/>
              <a:t> </a:t>
            </a:r>
            <a:r>
              <a:rPr lang="en-IN" sz="2400" dirty="0" err="1"/>
              <a:t>उसकी</a:t>
            </a:r>
            <a:r>
              <a:rPr lang="en-IN" sz="2400" dirty="0"/>
              <a:t> </a:t>
            </a:r>
            <a:r>
              <a:rPr lang="en-IN" sz="2400" dirty="0" err="1"/>
              <a:t>साथ</a:t>
            </a:r>
            <a:r>
              <a:rPr lang="en-IN" sz="2400" dirty="0"/>
              <a:t> </a:t>
            </a:r>
            <a:r>
              <a:rPr lang="en-IN" sz="2400" dirty="0" err="1"/>
              <a:t>समुदाय</a:t>
            </a:r>
            <a:r>
              <a:rPr lang="en-IN" sz="2400" dirty="0"/>
              <a:t> </a:t>
            </a:r>
            <a:r>
              <a:rPr lang="en-IN" sz="2400" dirty="0" err="1"/>
              <a:t>का</a:t>
            </a:r>
            <a:r>
              <a:rPr lang="en-IN" sz="2400" dirty="0"/>
              <a:t> </a:t>
            </a:r>
            <a:r>
              <a:rPr lang="en-IN" sz="2400" dirty="0" err="1"/>
              <a:t>विकास</a:t>
            </a:r>
            <a:r>
              <a:rPr lang="en-IN" sz="2400" dirty="0"/>
              <a:t> </a:t>
            </a:r>
            <a:r>
              <a:rPr lang="en-IN" sz="2400" dirty="0" err="1"/>
              <a:t>कैसे</a:t>
            </a:r>
            <a:r>
              <a:rPr lang="en-IN" sz="2400" dirty="0"/>
              <a:t> </a:t>
            </a:r>
            <a:r>
              <a:rPr lang="en-IN" sz="2400" dirty="0" err="1"/>
              <a:t>करे</a:t>
            </a:r>
            <a:r>
              <a:rPr lang="en-IN" sz="2400" dirty="0"/>
              <a:t> </a:t>
            </a:r>
            <a:r>
              <a:rPr lang="en-IN" sz="2400" dirty="0" err="1"/>
              <a:t>ये</a:t>
            </a:r>
            <a:r>
              <a:rPr lang="en-IN" sz="2400" dirty="0"/>
              <a:t> </a:t>
            </a:r>
            <a:r>
              <a:rPr lang="en-IN" sz="2400" dirty="0" err="1"/>
              <a:t>शिकणे</a:t>
            </a:r>
            <a:r>
              <a:rPr lang="en-IN" sz="2400" dirty="0"/>
              <a:t> </a:t>
            </a:r>
            <a:r>
              <a:rPr lang="en-IN" sz="2400" dirty="0" err="1"/>
              <a:t>को</a:t>
            </a:r>
            <a:r>
              <a:rPr lang="en-IN" sz="2400" dirty="0"/>
              <a:t> </a:t>
            </a:r>
            <a:r>
              <a:rPr lang="en-IN" sz="2400" dirty="0" err="1"/>
              <a:t>मिला</a:t>
            </a:r>
            <a:r>
              <a:rPr lang="en-IN" sz="2400" dirty="0"/>
              <a:t>.</a:t>
            </a: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8636FD-1EC0-7B42-BF30-B00429AADA8E}"/>
              </a:ext>
            </a:extLst>
          </p:cNvPr>
          <p:cNvSpPr txBox="1"/>
          <p:nvPr/>
        </p:nvSpPr>
        <p:spPr>
          <a:xfrm>
            <a:off x="5199424" y="245444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3467E7-9CEB-0342-A0A2-C613F46A512C}"/>
              </a:ext>
            </a:extLst>
          </p:cNvPr>
          <p:cNvSpPr txBox="1"/>
          <p:nvPr/>
        </p:nvSpPr>
        <p:spPr>
          <a:xfrm rot="10800000" flipH="1" flipV="1">
            <a:off x="445615" y="4477603"/>
            <a:ext cx="85966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dirty="0" err="1"/>
              <a:t>जब</a:t>
            </a:r>
            <a:r>
              <a:rPr lang="en-IN" sz="2000" dirty="0"/>
              <a:t> </a:t>
            </a:r>
            <a:r>
              <a:rPr lang="en-IN" sz="2000" dirty="0" err="1"/>
              <a:t>में</a:t>
            </a:r>
            <a:r>
              <a:rPr lang="en-IN" sz="2000" dirty="0"/>
              <a:t> </a:t>
            </a:r>
            <a:r>
              <a:rPr lang="en-IN" sz="2000" dirty="0" err="1"/>
              <a:t>समूह</a:t>
            </a:r>
            <a:r>
              <a:rPr lang="en-IN" sz="2000" dirty="0"/>
              <a:t> </a:t>
            </a:r>
            <a:r>
              <a:rPr lang="en-IN" sz="2000" dirty="0" err="1"/>
              <a:t>के</a:t>
            </a:r>
            <a:r>
              <a:rPr lang="en-IN" sz="2000" dirty="0"/>
              <a:t> </a:t>
            </a:r>
            <a:r>
              <a:rPr lang="en-IN" sz="2000" dirty="0" err="1"/>
              <a:t>साथ</a:t>
            </a:r>
            <a:r>
              <a:rPr lang="en-IN" sz="2000" dirty="0"/>
              <a:t> </a:t>
            </a:r>
            <a:r>
              <a:rPr lang="en-IN" sz="2000" dirty="0" err="1"/>
              <a:t>क्षेत्रकार्य</a:t>
            </a:r>
            <a:r>
              <a:rPr lang="en-IN" sz="2000" dirty="0"/>
              <a:t> </a:t>
            </a:r>
            <a:r>
              <a:rPr lang="en-IN" sz="2000" dirty="0" err="1"/>
              <a:t>कर</a:t>
            </a:r>
            <a:r>
              <a:rPr lang="en-IN" sz="2000" dirty="0"/>
              <a:t> </a:t>
            </a:r>
            <a:r>
              <a:rPr lang="en-IN" sz="2000" dirty="0" err="1"/>
              <a:t>रहा</a:t>
            </a:r>
            <a:r>
              <a:rPr lang="en-IN" sz="2000" dirty="0"/>
              <a:t> </a:t>
            </a:r>
            <a:r>
              <a:rPr lang="en-IN" sz="2000" dirty="0" err="1"/>
              <a:t>था</a:t>
            </a:r>
            <a:r>
              <a:rPr lang="en-IN" sz="2000" dirty="0"/>
              <a:t> </a:t>
            </a:r>
            <a:r>
              <a:rPr lang="en-IN" sz="2000" dirty="0" err="1"/>
              <a:t>तो</a:t>
            </a:r>
            <a:r>
              <a:rPr lang="en-IN" sz="2000" dirty="0"/>
              <a:t> </a:t>
            </a:r>
            <a:r>
              <a:rPr lang="en-IN" sz="2000" dirty="0" err="1"/>
              <a:t>मुझे</a:t>
            </a:r>
            <a:r>
              <a:rPr lang="en-IN" sz="2000" dirty="0"/>
              <a:t> </a:t>
            </a:r>
            <a:r>
              <a:rPr lang="en-IN" sz="2000" dirty="0" err="1"/>
              <a:t>पहले</a:t>
            </a:r>
            <a:r>
              <a:rPr lang="en-IN" sz="2000" dirty="0"/>
              <a:t> </a:t>
            </a:r>
            <a:r>
              <a:rPr lang="en-IN" sz="2000" dirty="0" err="1"/>
              <a:t>कठीणाई</a:t>
            </a:r>
            <a:r>
              <a:rPr lang="en-IN" sz="2000" dirty="0"/>
              <a:t> </a:t>
            </a:r>
            <a:r>
              <a:rPr lang="en-IN" sz="2000" dirty="0" err="1"/>
              <a:t>आई</a:t>
            </a:r>
            <a:r>
              <a:rPr lang="en-IN" sz="2000" dirty="0"/>
              <a:t> </a:t>
            </a:r>
            <a:r>
              <a:rPr lang="en-IN" sz="2000" dirty="0" err="1"/>
              <a:t>उसको</a:t>
            </a:r>
            <a:r>
              <a:rPr lang="en-IN" sz="2000" dirty="0"/>
              <a:t> </a:t>
            </a:r>
            <a:r>
              <a:rPr lang="en-IN" sz="2000" dirty="0" err="1"/>
              <a:t>बाद</a:t>
            </a:r>
            <a:r>
              <a:rPr lang="en-IN" sz="2000" dirty="0"/>
              <a:t> </a:t>
            </a:r>
            <a:r>
              <a:rPr lang="en-IN" sz="2000" dirty="0" err="1"/>
              <a:t>मैने</a:t>
            </a:r>
            <a:r>
              <a:rPr lang="en-IN" sz="2000" dirty="0"/>
              <a:t> </a:t>
            </a:r>
            <a:r>
              <a:rPr lang="en-IN" sz="2000" dirty="0" err="1"/>
              <a:t>समूह</a:t>
            </a:r>
            <a:r>
              <a:rPr lang="en-IN" sz="2000" dirty="0"/>
              <a:t> </a:t>
            </a:r>
            <a:r>
              <a:rPr lang="en-IN" sz="2000" dirty="0" err="1"/>
              <a:t>के</a:t>
            </a:r>
            <a:r>
              <a:rPr lang="en-IN" sz="2000" dirty="0"/>
              <a:t> </a:t>
            </a:r>
            <a:r>
              <a:rPr lang="en-IN" sz="2000" dirty="0" err="1"/>
              <a:t>सदस्य</a:t>
            </a:r>
            <a:r>
              <a:rPr lang="en-IN" sz="2000" dirty="0"/>
              <a:t> </a:t>
            </a:r>
            <a:r>
              <a:rPr lang="en-IN" sz="2000" dirty="0" err="1"/>
              <a:t>को</a:t>
            </a:r>
            <a:r>
              <a:rPr lang="en-IN" sz="2000" dirty="0"/>
              <a:t> </a:t>
            </a:r>
            <a:r>
              <a:rPr lang="en-IN" sz="2000" dirty="0" err="1"/>
              <a:t>समजा</a:t>
            </a:r>
            <a:r>
              <a:rPr lang="en-IN" sz="2000" dirty="0"/>
              <a:t> </a:t>
            </a:r>
            <a:r>
              <a:rPr lang="en-IN" sz="2000" dirty="0" err="1"/>
              <a:t>कर</a:t>
            </a:r>
            <a:r>
              <a:rPr lang="en-IN" sz="2000" dirty="0"/>
              <a:t> </a:t>
            </a:r>
            <a:r>
              <a:rPr lang="en-IN" sz="2000" dirty="0" err="1"/>
              <a:t>उस्का</a:t>
            </a:r>
            <a:r>
              <a:rPr lang="en-IN" sz="2000" dirty="0"/>
              <a:t> </a:t>
            </a:r>
            <a:r>
              <a:rPr lang="en-IN" sz="2000" dirty="0" err="1"/>
              <a:t>निराकारण</a:t>
            </a:r>
            <a:r>
              <a:rPr lang="en-IN" sz="2000" dirty="0"/>
              <a:t> </a:t>
            </a:r>
            <a:r>
              <a:rPr lang="en-IN" sz="2000" dirty="0" err="1"/>
              <a:t>किया</a:t>
            </a:r>
            <a:r>
              <a:rPr lang="en-IN" sz="2000" dirty="0"/>
              <a:t>..</a:t>
            </a:r>
          </a:p>
          <a:p>
            <a:pPr algn="l"/>
            <a:r>
              <a:rPr lang="en-IN" sz="2000" dirty="0" err="1"/>
              <a:t>समुदाय</a:t>
            </a:r>
            <a:r>
              <a:rPr lang="en-IN" sz="2000" dirty="0"/>
              <a:t> </a:t>
            </a:r>
            <a:r>
              <a:rPr lang="en-IN" sz="2000" dirty="0" err="1"/>
              <a:t>में</a:t>
            </a:r>
            <a:r>
              <a:rPr lang="en-IN" sz="2000" dirty="0"/>
              <a:t> </a:t>
            </a:r>
            <a:r>
              <a:rPr lang="en-IN" sz="2000" dirty="0" err="1"/>
              <a:t>गृहभेटी</a:t>
            </a:r>
            <a:r>
              <a:rPr lang="en-IN" sz="2000" dirty="0"/>
              <a:t> </a:t>
            </a:r>
            <a:r>
              <a:rPr lang="en-IN" sz="2000" dirty="0" err="1"/>
              <a:t>द्वारान</a:t>
            </a:r>
            <a:r>
              <a:rPr lang="en-IN" sz="2000" dirty="0"/>
              <a:t> </a:t>
            </a:r>
            <a:r>
              <a:rPr lang="en-IN" sz="2000" dirty="0" err="1"/>
              <a:t>मुझे</a:t>
            </a:r>
            <a:r>
              <a:rPr lang="en-IN" sz="2000" dirty="0"/>
              <a:t> </a:t>
            </a:r>
            <a:r>
              <a:rPr lang="en-IN" sz="2000" dirty="0" err="1"/>
              <a:t>परिवार</a:t>
            </a:r>
            <a:r>
              <a:rPr lang="en-IN" sz="2000" dirty="0"/>
              <a:t> </a:t>
            </a:r>
            <a:r>
              <a:rPr lang="en-IN" sz="2000" dirty="0" err="1"/>
              <a:t>में</a:t>
            </a:r>
            <a:r>
              <a:rPr lang="en-IN" sz="2000" dirty="0"/>
              <a:t> </a:t>
            </a:r>
            <a:r>
              <a:rPr lang="en-IN" sz="2000" dirty="0" err="1"/>
              <a:t>रहणे</a:t>
            </a:r>
            <a:r>
              <a:rPr lang="en-IN" sz="2000" dirty="0"/>
              <a:t> </a:t>
            </a:r>
            <a:r>
              <a:rPr lang="en-IN" sz="2000" dirty="0" err="1"/>
              <a:t>वाले</a:t>
            </a:r>
            <a:r>
              <a:rPr lang="en-IN" sz="2000" dirty="0"/>
              <a:t> </a:t>
            </a:r>
            <a:r>
              <a:rPr lang="en-IN" sz="2000" dirty="0" err="1"/>
              <a:t>सदस्य</a:t>
            </a:r>
            <a:r>
              <a:rPr lang="en-IN" sz="2000" dirty="0"/>
              <a:t> </a:t>
            </a:r>
            <a:r>
              <a:rPr lang="en-IN" sz="2000" dirty="0" err="1"/>
              <a:t>ने</a:t>
            </a:r>
            <a:r>
              <a:rPr lang="en-IN" sz="2000" dirty="0"/>
              <a:t> </a:t>
            </a:r>
            <a:r>
              <a:rPr lang="en-IN" sz="2000" dirty="0" err="1"/>
              <a:t>सवाल</a:t>
            </a:r>
            <a:r>
              <a:rPr lang="en-IN" sz="2000" dirty="0"/>
              <a:t> </a:t>
            </a:r>
            <a:r>
              <a:rPr lang="en-IN" sz="2000" dirty="0" err="1"/>
              <a:t>पूछे</a:t>
            </a:r>
            <a:r>
              <a:rPr lang="en-IN" sz="2000" dirty="0"/>
              <a:t> </a:t>
            </a:r>
            <a:r>
              <a:rPr lang="en-IN" sz="2000" dirty="0" err="1"/>
              <a:t>थे</a:t>
            </a:r>
            <a:r>
              <a:rPr lang="en-IN" sz="2000" dirty="0"/>
              <a:t>...</a:t>
            </a:r>
          </a:p>
          <a:p>
            <a:pPr algn="l"/>
            <a:r>
              <a:rPr lang="en-IN" sz="2000" dirty="0" err="1"/>
              <a:t>इसतरह</a:t>
            </a:r>
            <a:r>
              <a:rPr lang="en-IN" sz="2000" dirty="0"/>
              <a:t> </a:t>
            </a:r>
            <a:r>
              <a:rPr lang="en-IN" sz="2000" dirty="0" err="1"/>
              <a:t>की</a:t>
            </a:r>
            <a:r>
              <a:rPr lang="en-IN" sz="2000" dirty="0"/>
              <a:t> </a:t>
            </a:r>
            <a:r>
              <a:rPr lang="en-IN" sz="2000" dirty="0" err="1"/>
              <a:t>मुझे</a:t>
            </a:r>
            <a:r>
              <a:rPr lang="en-IN" sz="2000" dirty="0"/>
              <a:t> </a:t>
            </a:r>
            <a:r>
              <a:rPr lang="en-IN" sz="2000" dirty="0" err="1"/>
              <a:t>क्षेत्रकार्य</a:t>
            </a:r>
            <a:r>
              <a:rPr lang="en-IN" sz="2000" dirty="0"/>
              <a:t> </a:t>
            </a:r>
            <a:r>
              <a:rPr lang="en-IN" sz="2000" dirty="0" err="1"/>
              <a:t>द्वारान</a:t>
            </a:r>
            <a:r>
              <a:rPr lang="en-IN" sz="2000" dirty="0"/>
              <a:t> </a:t>
            </a:r>
            <a:r>
              <a:rPr lang="en-IN" sz="2000" dirty="0" err="1"/>
              <a:t>कठीणाई</a:t>
            </a:r>
            <a:r>
              <a:rPr lang="en-IN" sz="2000" dirty="0"/>
              <a:t> </a:t>
            </a:r>
            <a:r>
              <a:rPr lang="en-IN" sz="2000" dirty="0" err="1"/>
              <a:t>आयी</a:t>
            </a:r>
            <a:r>
              <a:rPr lang="en-IN" sz="2000" dirty="0"/>
              <a:t>.</a:t>
            </a:r>
            <a:r>
              <a:rPr lang="en-IN" dirty="0"/>
              <a:t>.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12A4CE-D51C-0F49-AAD4-8BDEF842C993}"/>
              </a:ext>
            </a:extLst>
          </p:cNvPr>
          <p:cNvSpPr txBox="1"/>
          <p:nvPr/>
        </p:nvSpPr>
        <p:spPr>
          <a:xfrm rot="10800000" flipV="1">
            <a:off x="445615" y="3954383"/>
            <a:ext cx="8596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dirty="0" err="1">
                <a:solidFill>
                  <a:schemeClr val="accent4"/>
                </a:solidFill>
              </a:rPr>
              <a:t>क्षेत्रकार्य</a:t>
            </a:r>
            <a:r>
              <a:rPr lang="en-IN" sz="2800" dirty="0">
                <a:solidFill>
                  <a:schemeClr val="accent4"/>
                </a:solidFill>
              </a:rPr>
              <a:t> </a:t>
            </a:r>
            <a:r>
              <a:rPr lang="en-IN" sz="2800" dirty="0" err="1">
                <a:solidFill>
                  <a:schemeClr val="accent4"/>
                </a:solidFill>
              </a:rPr>
              <a:t>करते</a:t>
            </a:r>
            <a:r>
              <a:rPr lang="en-IN" sz="2800" dirty="0">
                <a:solidFill>
                  <a:schemeClr val="accent4"/>
                </a:solidFill>
              </a:rPr>
              <a:t> </a:t>
            </a:r>
            <a:r>
              <a:rPr lang="en-IN" sz="2800" dirty="0" err="1">
                <a:solidFill>
                  <a:schemeClr val="accent4"/>
                </a:solidFill>
              </a:rPr>
              <a:t>समय</a:t>
            </a:r>
            <a:r>
              <a:rPr lang="en-IN" sz="2800" dirty="0">
                <a:solidFill>
                  <a:schemeClr val="accent4"/>
                </a:solidFill>
              </a:rPr>
              <a:t> </a:t>
            </a:r>
            <a:r>
              <a:rPr lang="en-IN" sz="2800" dirty="0" err="1">
                <a:solidFill>
                  <a:schemeClr val="accent4"/>
                </a:solidFill>
              </a:rPr>
              <a:t>आई</a:t>
            </a:r>
            <a:r>
              <a:rPr lang="en-IN" sz="2800" dirty="0">
                <a:solidFill>
                  <a:schemeClr val="accent4"/>
                </a:solidFill>
              </a:rPr>
              <a:t> </a:t>
            </a:r>
            <a:r>
              <a:rPr lang="en-IN" sz="2800" dirty="0" err="1">
                <a:solidFill>
                  <a:schemeClr val="accent4"/>
                </a:solidFill>
              </a:rPr>
              <a:t>हुई</a:t>
            </a:r>
            <a:r>
              <a:rPr lang="en-IN" sz="2800" dirty="0">
                <a:solidFill>
                  <a:schemeClr val="accent4"/>
                </a:solidFill>
              </a:rPr>
              <a:t> </a:t>
            </a:r>
            <a:r>
              <a:rPr lang="en-IN" sz="2800" dirty="0" err="1">
                <a:solidFill>
                  <a:schemeClr val="accent4"/>
                </a:solidFill>
              </a:rPr>
              <a:t>कठीणइया</a:t>
            </a:r>
            <a:r>
              <a:rPr lang="en-IN" dirty="0"/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975B4C-F618-C24B-BA69-1CE70DB5E23F}"/>
              </a:ext>
            </a:extLst>
          </p:cNvPr>
          <p:cNvSpPr txBox="1"/>
          <p:nvPr/>
        </p:nvSpPr>
        <p:spPr>
          <a:xfrm>
            <a:off x="2640205" y="5647530"/>
            <a:ext cx="4207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000" b="1" u="sng"/>
              <a:t>Thank you </a:t>
            </a:r>
            <a:endParaRPr lang="en-US" sz="4000" b="1" u="sng"/>
          </a:p>
        </p:txBody>
      </p:sp>
    </p:spTree>
    <p:extLst>
      <p:ext uri="{BB962C8B-B14F-4D97-AF65-F5344CB8AC3E}">
        <p14:creationId xmlns:p14="http://schemas.microsoft.com/office/powerpoint/2010/main" val="220487748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603</Words>
  <Application>Microsoft Office PowerPoint</Application>
  <PresentationFormat>Widescreen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BPHES’ CSRD-Institute of Social Work and Research, Ahmednagar  MSW First Year (Fieldwork) Academic Year 2020-2021Sem: 2   </vt:lpstr>
      <vt:lpstr>        *Brief Introduction *   </vt:lpstr>
      <vt:lpstr>*Introduction of field</vt:lpstr>
      <vt:lpstr>क्षेत्रकार्य किये हुये काम की यादी </vt:lpstr>
      <vt:lpstr>           Assignment Number :-02</vt:lpstr>
      <vt:lpstr>*छात्र समूह की जरूरतें और उद्देश्य</vt:lpstr>
      <vt:lpstr>            Assignment Number -03</vt:lpstr>
      <vt:lpstr>समुदाय के लिये हस्तक्षेप योजना </vt:lpstr>
      <vt:lpstr>क्षेत्रकार्य करते समय क्या शिकणे को मिला..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BPHES’ CSRD-Institute of Social Work and Research, Ahmednagar  MSW First Year (Fieldwork) Academic Year 2020-2021Sem: 2   </dc:title>
  <dc:creator>Jaimon Varghese</dc:creator>
  <cp:lastModifiedBy>Jaimon Varghese</cp:lastModifiedBy>
  <cp:revision>2</cp:revision>
  <dcterms:modified xsi:type="dcterms:W3CDTF">2022-10-31T08:55:54Z</dcterms:modified>
</cp:coreProperties>
</file>