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5"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Lst>
  <p:sldSz cy="6858000" cx="12192000"/>
  <p:notesSz cx="6858000" cy="9144000"/>
  <p:embeddedFontLst>
    <p:embeddedFont>
      <p:font typeface="Century Gothic"/>
      <p:regular r:id="rId14"/>
      <p:bold r:id="rId15"/>
      <p:italic r:id="rId16"/>
      <p:boldItalic r:id="rId1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font" Target="fonts/CenturyGothic-bold.fntdata"/><Relationship Id="rId14" Type="http://schemas.openxmlformats.org/officeDocument/2006/relationships/font" Target="fonts/CenturyGothic-regular.fntdata"/><Relationship Id="rId17" Type="http://schemas.openxmlformats.org/officeDocument/2006/relationships/font" Target="fonts/CenturyGothic-boldItalic.fntdata"/><Relationship Id="rId16" Type="http://schemas.openxmlformats.org/officeDocument/2006/relationships/font" Target="fonts/CenturyGothic-italic.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7" name="Shape 17"/>
        <p:cNvGrpSpPr/>
        <p:nvPr/>
      </p:nvGrpSpPr>
      <p:grpSpPr>
        <a:xfrm>
          <a:off x="0" y="0"/>
          <a:ext cx="0" cy="0"/>
          <a:chOff x="0" y="0"/>
          <a:chExt cx="0" cy="0"/>
        </a:xfrm>
      </p:grpSpPr>
      <p:sp>
        <p:nvSpPr>
          <p:cNvPr id="18" name="Google Shape;18;p2"/>
          <p:cNvSpPr txBox="1"/>
          <p:nvPr>
            <p:ph type="ctrTitle"/>
          </p:nvPr>
        </p:nvSpPr>
        <p:spPr>
          <a:xfrm>
            <a:off x="1154955" y="1447800"/>
            <a:ext cx="8825658" cy="332958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lt2"/>
              </a:buClr>
              <a:buSzPts val="7200"/>
              <a:buFont typeface="Century Gothic"/>
              <a:buNone/>
              <a:defRPr sz="72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
          <p:cNvSpPr txBox="1"/>
          <p:nvPr>
            <p:ph idx="1" type="subTitle"/>
          </p:nvPr>
        </p:nvSpPr>
        <p:spPr>
          <a:xfrm>
            <a:off x="1154955" y="4777380"/>
            <a:ext cx="8825658" cy="861420"/>
          </a:xfrm>
          <a:prstGeom prst="rect">
            <a:avLst/>
          </a:prstGeom>
          <a:noFill/>
          <a:ln>
            <a:noFill/>
          </a:ln>
        </p:spPr>
        <p:txBody>
          <a:bodyPr anchorCtr="0" anchor="t" bIns="45700" lIns="91425" spcFirstLastPara="1" rIns="91425" wrap="square" tIns="45700">
            <a:normAutofit/>
          </a:bodyPr>
          <a:lstStyle>
            <a:lvl1pPr lvl="0" algn="l">
              <a:spcBef>
                <a:spcPts val="1000"/>
              </a:spcBef>
              <a:spcAft>
                <a:spcPts val="0"/>
              </a:spcAft>
              <a:buSzPts val="1600"/>
              <a:buNone/>
              <a:defRPr cap="none">
                <a:solidFill>
                  <a:srgbClr val="86D1D8"/>
                </a:solidFill>
              </a:defRPr>
            </a:lvl1pPr>
            <a:lvl2pPr lvl="1" algn="ctr">
              <a:spcBef>
                <a:spcPts val="1000"/>
              </a:spcBef>
              <a:spcAft>
                <a:spcPts val="0"/>
              </a:spcAft>
              <a:buSzPts val="1440"/>
              <a:buNone/>
              <a:defRPr>
                <a:solidFill>
                  <a:schemeClr val="lt1"/>
                </a:solidFill>
              </a:defRPr>
            </a:lvl2pPr>
            <a:lvl3pPr lvl="2" algn="ctr">
              <a:spcBef>
                <a:spcPts val="1000"/>
              </a:spcBef>
              <a:spcAft>
                <a:spcPts val="0"/>
              </a:spcAft>
              <a:buSzPts val="1280"/>
              <a:buNone/>
              <a:defRPr>
                <a:solidFill>
                  <a:schemeClr val="lt1"/>
                </a:solidFill>
              </a:defRPr>
            </a:lvl3pPr>
            <a:lvl4pPr lvl="3" algn="ctr">
              <a:spcBef>
                <a:spcPts val="1000"/>
              </a:spcBef>
              <a:spcAft>
                <a:spcPts val="0"/>
              </a:spcAft>
              <a:buSzPts val="1120"/>
              <a:buNone/>
              <a:defRPr>
                <a:solidFill>
                  <a:schemeClr val="lt1"/>
                </a:solidFill>
              </a:defRPr>
            </a:lvl4pPr>
            <a:lvl5pPr lvl="4" algn="ctr">
              <a:spcBef>
                <a:spcPts val="1000"/>
              </a:spcBef>
              <a:spcAft>
                <a:spcPts val="0"/>
              </a:spcAft>
              <a:buSzPts val="1120"/>
              <a:buNone/>
              <a:defRPr>
                <a:solidFill>
                  <a:schemeClr val="lt1"/>
                </a:solidFill>
              </a:defRPr>
            </a:lvl5pPr>
            <a:lvl6pPr lvl="5" algn="ctr">
              <a:spcBef>
                <a:spcPts val="1000"/>
              </a:spcBef>
              <a:spcAft>
                <a:spcPts val="0"/>
              </a:spcAft>
              <a:buSzPts val="1120"/>
              <a:buNone/>
              <a:defRPr>
                <a:solidFill>
                  <a:schemeClr val="lt1"/>
                </a:solidFill>
              </a:defRPr>
            </a:lvl6pPr>
            <a:lvl7pPr lvl="6" algn="ctr">
              <a:spcBef>
                <a:spcPts val="1000"/>
              </a:spcBef>
              <a:spcAft>
                <a:spcPts val="0"/>
              </a:spcAft>
              <a:buSzPts val="1120"/>
              <a:buNone/>
              <a:defRPr>
                <a:solidFill>
                  <a:schemeClr val="lt1"/>
                </a:solidFill>
              </a:defRPr>
            </a:lvl7pPr>
            <a:lvl8pPr lvl="7" algn="ctr">
              <a:spcBef>
                <a:spcPts val="1000"/>
              </a:spcBef>
              <a:spcAft>
                <a:spcPts val="0"/>
              </a:spcAft>
              <a:buSzPts val="1120"/>
              <a:buNone/>
              <a:defRPr>
                <a:solidFill>
                  <a:schemeClr val="lt1"/>
                </a:solidFill>
              </a:defRPr>
            </a:lvl8pPr>
            <a:lvl9pPr lvl="8" algn="ctr">
              <a:spcBef>
                <a:spcPts val="1000"/>
              </a:spcBef>
              <a:spcAft>
                <a:spcPts val="0"/>
              </a:spcAft>
              <a:buSzPts val="1120"/>
              <a:buNone/>
              <a:defRPr>
                <a:solidFill>
                  <a:schemeClr val="lt1"/>
                </a:solidFill>
              </a:defRPr>
            </a:lvl9pPr>
          </a:lstStyle>
          <a:p/>
        </p:txBody>
      </p:sp>
      <p:sp>
        <p:nvSpPr>
          <p:cNvPr id="20" name="Google Shape;20;p2"/>
          <p:cNvSpPr txBox="1"/>
          <p:nvPr>
            <p:ph idx="10" type="dt"/>
          </p:nvPr>
        </p:nvSpPr>
        <p:spPr>
          <a:xfrm rot="5400000">
            <a:off x="10155639" y="1790701"/>
            <a:ext cx="990599" cy="304799"/>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2"/>
          <p:cNvSpPr txBox="1"/>
          <p:nvPr>
            <p:ph idx="11" type="ftr"/>
          </p:nvPr>
        </p:nvSpPr>
        <p:spPr>
          <a:xfrm rot="5400000">
            <a:off x="8951573" y="3225297"/>
            <a:ext cx="3859795" cy="30480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2"/>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mr-I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3" name="Shape 23"/>
        <p:cNvGrpSpPr/>
        <p:nvPr/>
      </p:nvGrpSpPr>
      <p:grpSpPr>
        <a:xfrm>
          <a:off x="0" y="0"/>
          <a:ext cx="0" cy="0"/>
          <a:chOff x="0" y="0"/>
          <a:chExt cx="0" cy="0"/>
        </a:xfrm>
      </p:grpSpPr>
      <p:sp>
        <p:nvSpPr>
          <p:cNvPr id="24" name="Google Shape;24;p3"/>
          <p:cNvSpPr txBox="1"/>
          <p:nvPr>
            <p:ph type="title"/>
          </p:nvPr>
        </p:nvSpPr>
        <p:spPr>
          <a:xfrm>
            <a:off x="646111" y="452718"/>
            <a:ext cx="9404723" cy="140053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
          <p:cNvSpPr txBox="1"/>
          <p:nvPr>
            <p:ph idx="1" type="body"/>
          </p:nvPr>
        </p:nvSpPr>
        <p:spPr>
          <a:xfrm>
            <a:off x="1103312" y="2052918"/>
            <a:ext cx="8946541" cy="4195481"/>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39" lvl="2" marL="1371600" algn="l">
              <a:spcBef>
                <a:spcPts val="1000"/>
              </a:spcBef>
              <a:spcAft>
                <a:spcPts val="0"/>
              </a:spcAft>
              <a:buSzPts val="1440"/>
              <a:buChar char="►"/>
              <a:defRPr/>
            </a:lvl3pPr>
            <a:lvl4pPr indent="-320039" lvl="3" marL="1828800" algn="l">
              <a:spcBef>
                <a:spcPts val="1000"/>
              </a:spcBef>
              <a:spcAft>
                <a:spcPts val="0"/>
              </a:spcAft>
              <a:buSzPts val="1440"/>
              <a:buChar char="►"/>
              <a:defRPr/>
            </a:lvl4pPr>
            <a:lvl5pPr indent="-320039" lvl="4" marL="2286000" algn="l">
              <a:spcBef>
                <a:spcPts val="1000"/>
              </a:spcBef>
              <a:spcAft>
                <a:spcPts val="0"/>
              </a:spcAft>
              <a:buSzPts val="1440"/>
              <a:buChar char="►"/>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26" name="Google Shape;26;p3"/>
          <p:cNvSpPr txBox="1"/>
          <p:nvPr>
            <p:ph idx="10" type="dt"/>
          </p:nvPr>
        </p:nvSpPr>
        <p:spPr>
          <a:xfrm rot="5400000">
            <a:off x="10155639" y="1790701"/>
            <a:ext cx="990599" cy="304799"/>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3"/>
          <p:cNvSpPr txBox="1"/>
          <p:nvPr>
            <p:ph idx="11" type="ftr"/>
          </p:nvPr>
        </p:nvSpPr>
        <p:spPr>
          <a:xfrm rot="5400000">
            <a:off x="8951573" y="3225297"/>
            <a:ext cx="3859795" cy="30480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3"/>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mr-I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9" name="Shape 29"/>
        <p:cNvGrpSpPr/>
        <p:nvPr/>
      </p:nvGrpSpPr>
      <p:grpSpPr>
        <a:xfrm>
          <a:off x="0" y="0"/>
          <a:ext cx="0" cy="0"/>
          <a:chOff x="0" y="0"/>
          <a:chExt cx="0" cy="0"/>
        </a:xfrm>
      </p:grpSpPr>
      <p:sp>
        <p:nvSpPr>
          <p:cNvPr id="30" name="Google Shape;30;p4"/>
          <p:cNvSpPr txBox="1"/>
          <p:nvPr>
            <p:ph type="title"/>
          </p:nvPr>
        </p:nvSpPr>
        <p:spPr>
          <a:xfrm>
            <a:off x="1154956" y="2861733"/>
            <a:ext cx="8825657" cy="1915647"/>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lt2"/>
              </a:buClr>
              <a:buSzPts val="4000"/>
              <a:buFont typeface="Century Gothic"/>
              <a:buNone/>
              <a:defRPr b="0" sz="40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4"/>
          <p:cNvSpPr txBox="1"/>
          <p:nvPr>
            <p:ph idx="1" type="body"/>
          </p:nvPr>
        </p:nvSpPr>
        <p:spPr>
          <a:xfrm>
            <a:off x="1154955" y="4777381"/>
            <a:ext cx="8825658" cy="860400"/>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600"/>
              <a:buNone/>
              <a:defRPr sz="2000" cap="none">
                <a:solidFill>
                  <a:srgbClr val="86D1D8"/>
                </a:solidFill>
              </a:defRPr>
            </a:lvl1pPr>
            <a:lvl2pPr indent="-228600" lvl="1" marL="914400" algn="l">
              <a:spcBef>
                <a:spcPts val="1000"/>
              </a:spcBef>
              <a:spcAft>
                <a:spcPts val="0"/>
              </a:spcAft>
              <a:buSzPts val="1440"/>
              <a:buNone/>
              <a:defRPr sz="1800">
                <a:solidFill>
                  <a:schemeClr val="lt1"/>
                </a:solidFill>
              </a:defRPr>
            </a:lvl2pPr>
            <a:lvl3pPr indent="-228600" lvl="2" marL="1371600" algn="l">
              <a:spcBef>
                <a:spcPts val="1000"/>
              </a:spcBef>
              <a:spcAft>
                <a:spcPts val="0"/>
              </a:spcAft>
              <a:buSzPts val="1280"/>
              <a:buNone/>
              <a:defRPr sz="1600">
                <a:solidFill>
                  <a:schemeClr val="lt1"/>
                </a:solidFill>
              </a:defRPr>
            </a:lvl3pPr>
            <a:lvl4pPr indent="-228600" lvl="3" marL="1828800" algn="l">
              <a:spcBef>
                <a:spcPts val="1000"/>
              </a:spcBef>
              <a:spcAft>
                <a:spcPts val="0"/>
              </a:spcAft>
              <a:buSzPts val="1120"/>
              <a:buNone/>
              <a:defRPr sz="1400">
                <a:solidFill>
                  <a:schemeClr val="lt1"/>
                </a:solidFill>
              </a:defRPr>
            </a:lvl4pPr>
            <a:lvl5pPr indent="-228600" lvl="4" marL="2286000" algn="l">
              <a:spcBef>
                <a:spcPts val="1000"/>
              </a:spcBef>
              <a:spcAft>
                <a:spcPts val="0"/>
              </a:spcAft>
              <a:buSzPts val="1120"/>
              <a:buNone/>
              <a:defRPr sz="1400">
                <a:solidFill>
                  <a:schemeClr val="lt1"/>
                </a:solidFill>
              </a:defRPr>
            </a:lvl5pPr>
            <a:lvl6pPr indent="-228600" lvl="5" marL="2743200" algn="l">
              <a:spcBef>
                <a:spcPts val="1000"/>
              </a:spcBef>
              <a:spcAft>
                <a:spcPts val="0"/>
              </a:spcAft>
              <a:buSzPts val="1120"/>
              <a:buNone/>
              <a:defRPr sz="1400">
                <a:solidFill>
                  <a:schemeClr val="lt1"/>
                </a:solidFill>
              </a:defRPr>
            </a:lvl6pPr>
            <a:lvl7pPr indent="-228600" lvl="6" marL="3200400" algn="l">
              <a:spcBef>
                <a:spcPts val="1000"/>
              </a:spcBef>
              <a:spcAft>
                <a:spcPts val="0"/>
              </a:spcAft>
              <a:buSzPts val="1120"/>
              <a:buNone/>
              <a:defRPr sz="1400">
                <a:solidFill>
                  <a:schemeClr val="lt1"/>
                </a:solidFill>
              </a:defRPr>
            </a:lvl7pPr>
            <a:lvl8pPr indent="-228600" lvl="7" marL="3657600" algn="l">
              <a:spcBef>
                <a:spcPts val="1000"/>
              </a:spcBef>
              <a:spcAft>
                <a:spcPts val="0"/>
              </a:spcAft>
              <a:buSzPts val="1120"/>
              <a:buNone/>
              <a:defRPr sz="1400">
                <a:solidFill>
                  <a:schemeClr val="lt1"/>
                </a:solidFill>
              </a:defRPr>
            </a:lvl8pPr>
            <a:lvl9pPr indent="-228600" lvl="8" marL="4114800" algn="l">
              <a:spcBef>
                <a:spcPts val="1000"/>
              </a:spcBef>
              <a:spcAft>
                <a:spcPts val="0"/>
              </a:spcAft>
              <a:buSzPts val="1120"/>
              <a:buNone/>
              <a:defRPr sz="1400">
                <a:solidFill>
                  <a:schemeClr val="lt1"/>
                </a:solidFill>
              </a:defRPr>
            </a:lvl9pPr>
          </a:lstStyle>
          <a:p/>
        </p:txBody>
      </p:sp>
      <p:sp>
        <p:nvSpPr>
          <p:cNvPr id="32" name="Google Shape;32;p4"/>
          <p:cNvSpPr txBox="1"/>
          <p:nvPr>
            <p:ph idx="10" type="dt"/>
          </p:nvPr>
        </p:nvSpPr>
        <p:spPr>
          <a:xfrm rot="5400000">
            <a:off x="10155639" y="1790701"/>
            <a:ext cx="990599" cy="304799"/>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4"/>
          <p:cNvSpPr txBox="1"/>
          <p:nvPr>
            <p:ph idx="11" type="ftr"/>
          </p:nvPr>
        </p:nvSpPr>
        <p:spPr>
          <a:xfrm rot="5400000">
            <a:off x="8951573" y="3225297"/>
            <a:ext cx="3859795" cy="30480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4"/>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mr-I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5" name="Shape 35"/>
        <p:cNvGrpSpPr/>
        <p:nvPr/>
      </p:nvGrpSpPr>
      <p:grpSpPr>
        <a:xfrm>
          <a:off x="0" y="0"/>
          <a:ext cx="0" cy="0"/>
          <a:chOff x="0" y="0"/>
          <a:chExt cx="0" cy="0"/>
        </a:xfrm>
      </p:grpSpPr>
      <p:sp>
        <p:nvSpPr>
          <p:cNvPr id="36" name="Google Shape;36;p5"/>
          <p:cNvSpPr txBox="1"/>
          <p:nvPr>
            <p:ph type="title"/>
          </p:nvPr>
        </p:nvSpPr>
        <p:spPr>
          <a:xfrm>
            <a:off x="646111" y="452718"/>
            <a:ext cx="9404723" cy="140053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5"/>
          <p:cNvSpPr txBox="1"/>
          <p:nvPr>
            <p:ph idx="1" type="body"/>
          </p:nvPr>
        </p:nvSpPr>
        <p:spPr>
          <a:xfrm>
            <a:off x="1103312" y="2060575"/>
            <a:ext cx="4396339" cy="4195763"/>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sz="1800"/>
            </a:lvl1pPr>
            <a:lvl2pPr indent="-309880" lvl="1" marL="914400" algn="l">
              <a:spcBef>
                <a:spcPts val="1000"/>
              </a:spcBef>
              <a:spcAft>
                <a:spcPts val="0"/>
              </a:spcAft>
              <a:buSzPts val="1280"/>
              <a:buChar char="►"/>
              <a:defRPr sz="1600"/>
            </a:lvl2pPr>
            <a:lvl3pPr indent="-299719" lvl="2" marL="1371600" algn="l">
              <a:spcBef>
                <a:spcPts val="1000"/>
              </a:spcBef>
              <a:spcAft>
                <a:spcPts val="0"/>
              </a:spcAft>
              <a:buSzPts val="1120"/>
              <a:buChar char="►"/>
              <a:defRPr sz="1400"/>
            </a:lvl3pPr>
            <a:lvl4pPr indent="-289560" lvl="3" marL="1828800" algn="l">
              <a:spcBef>
                <a:spcPts val="1000"/>
              </a:spcBef>
              <a:spcAft>
                <a:spcPts val="0"/>
              </a:spcAft>
              <a:buSzPts val="960"/>
              <a:buChar char="►"/>
              <a:defRPr sz="1200"/>
            </a:lvl4pPr>
            <a:lvl5pPr indent="-289560" lvl="4" marL="2286000" algn="l">
              <a:spcBef>
                <a:spcPts val="1000"/>
              </a:spcBef>
              <a:spcAft>
                <a:spcPts val="0"/>
              </a:spcAft>
              <a:buSzPts val="960"/>
              <a:buChar char="►"/>
              <a:defRPr sz="1200"/>
            </a:lvl5pPr>
            <a:lvl6pPr indent="-289560" lvl="5" marL="2743200" algn="l">
              <a:spcBef>
                <a:spcPts val="1000"/>
              </a:spcBef>
              <a:spcAft>
                <a:spcPts val="0"/>
              </a:spcAft>
              <a:buSzPts val="960"/>
              <a:buChar char="►"/>
              <a:defRPr sz="1200"/>
            </a:lvl6pPr>
            <a:lvl7pPr indent="-289560" lvl="6" marL="3200400" algn="l">
              <a:spcBef>
                <a:spcPts val="1000"/>
              </a:spcBef>
              <a:spcAft>
                <a:spcPts val="0"/>
              </a:spcAft>
              <a:buSzPts val="960"/>
              <a:buChar char="►"/>
              <a:defRPr sz="1200"/>
            </a:lvl7pPr>
            <a:lvl8pPr indent="-289559" lvl="7" marL="3657600" algn="l">
              <a:spcBef>
                <a:spcPts val="1000"/>
              </a:spcBef>
              <a:spcAft>
                <a:spcPts val="0"/>
              </a:spcAft>
              <a:buSzPts val="960"/>
              <a:buChar char="►"/>
              <a:defRPr sz="1200"/>
            </a:lvl8pPr>
            <a:lvl9pPr indent="-289559" lvl="8" marL="4114800" algn="l">
              <a:spcBef>
                <a:spcPts val="1000"/>
              </a:spcBef>
              <a:spcAft>
                <a:spcPts val="0"/>
              </a:spcAft>
              <a:buSzPts val="960"/>
              <a:buChar char="►"/>
              <a:defRPr sz="1200"/>
            </a:lvl9pPr>
          </a:lstStyle>
          <a:p/>
        </p:txBody>
      </p:sp>
      <p:sp>
        <p:nvSpPr>
          <p:cNvPr id="38" name="Google Shape;38;p5"/>
          <p:cNvSpPr txBox="1"/>
          <p:nvPr>
            <p:ph idx="2" type="body"/>
          </p:nvPr>
        </p:nvSpPr>
        <p:spPr>
          <a:xfrm>
            <a:off x="5654493" y="2056092"/>
            <a:ext cx="4396341" cy="4200245"/>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sz="1800"/>
            </a:lvl1pPr>
            <a:lvl2pPr indent="-309880" lvl="1" marL="914400" algn="l">
              <a:spcBef>
                <a:spcPts val="1000"/>
              </a:spcBef>
              <a:spcAft>
                <a:spcPts val="0"/>
              </a:spcAft>
              <a:buSzPts val="1280"/>
              <a:buChar char="►"/>
              <a:defRPr sz="1600"/>
            </a:lvl2pPr>
            <a:lvl3pPr indent="-299719" lvl="2" marL="1371600" algn="l">
              <a:spcBef>
                <a:spcPts val="1000"/>
              </a:spcBef>
              <a:spcAft>
                <a:spcPts val="0"/>
              </a:spcAft>
              <a:buSzPts val="1120"/>
              <a:buChar char="►"/>
              <a:defRPr sz="1400"/>
            </a:lvl3pPr>
            <a:lvl4pPr indent="-289560" lvl="3" marL="1828800" algn="l">
              <a:spcBef>
                <a:spcPts val="1000"/>
              </a:spcBef>
              <a:spcAft>
                <a:spcPts val="0"/>
              </a:spcAft>
              <a:buSzPts val="960"/>
              <a:buChar char="►"/>
              <a:defRPr sz="1200"/>
            </a:lvl4pPr>
            <a:lvl5pPr indent="-289560" lvl="4" marL="2286000" algn="l">
              <a:spcBef>
                <a:spcPts val="1000"/>
              </a:spcBef>
              <a:spcAft>
                <a:spcPts val="0"/>
              </a:spcAft>
              <a:buSzPts val="960"/>
              <a:buChar char="►"/>
              <a:defRPr sz="1200"/>
            </a:lvl5pPr>
            <a:lvl6pPr indent="-289560" lvl="5" marL="2743200" algn="l">
              <a:spcBef>
                <a:spcPts val="1000"/>
              </a:spcBef>
              <a:spcAft>
                <a:spcPts val="0"/>
              </a:spcAft>
              <a:buSzPts val="960"/>
              <a:buChar char="►"/>
              <a:defRPr sz="1200"/>
            </a:lvl6pPr>
            <a:lvl7pPr indent="-289560" lvl="6" marL="3200400" algn="l">
              <a:spcBef>
                <a:spcPts val="1000"/>
              </a:spcBef>
              <a:spcAft>
                <a:spcPts val="0"/>
              </a:spcAft>
              <a:buSzPts val="960"/>
              <a:buChar char="►"/>
              <a:defRPr sz="1200"/>
            </a:lvl7pPr>
            <a:lvl8pPr indent="-289559" lvl="7" marL="3657600" algn="l">
              <a:spcBef>
                <a:spcPts val="1000"/>
              </a:spcBef>
              <a:spcAft>
                <a:spcPts val="0"/>
              </a:spcAft>
              <a:buSzPts val="960"/>
              <a:buChar char="►"/>
              <a:defRPr sz="1200"/>
            </a:lvl8pPr>
            <a:lvl9pPr indent="-289559" lvl="8" marL="4114800" algn="l">
              <a:spcBef>
                <a:spcPts val="1000"/>
              </a:spcBef>
              <a:spcAft>
                <a:spcPts val="0"/>
              </a:spcAft>
              <a:buSzPts val="960"/>
              <a:buChar char="►"/>
              <a:defRPr sz="1200"/>
            </a:lvl9pPr>
          </a:lstStyle>
          <a:p/>
        </p:txBody>
      </p:sp>
      <p:sp>
        <p:nvSpPr>
          <p:cNvPr id="39" name="Google Shape;39;p5"/>
          <p:cNvSpPr txBox="1"/>
          <p:nvPr>
            <p:ph idx="10" type="dt"/>
          </p:nvPr>
        </p:nvSpPr>
        <p:spPr>
          <a:xfrm rot="5400000">
            <a:off x="10155639" y="1790701"/>
            <a:ext cx="990599" cy="304799"/>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5"/>
          <p:cNvSpPr txBox="1"/>
          <p:nvPr>
            <p:ph idx="11" type="ftr"/>
          </p:nvPr>
        </p:nvSpPr>
        <p:spPr>
          <a:xfrm rot="5400000">
            <a:off x="8951573" y="3225297"/>
            <a:ext cx="3859795" cy="30480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5"/>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mr-I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2" name="Shape 42"/>
        <p:cNvGrpSpPr/>
        <p:nvPr/>
      </p:nvGrpSpPr>
      <p:grpSpPr>
        <a:xfrm>
          <a:off x="0" y="0"/>
          <a:ext cx="0" cy="0"/>
          <a:chOff x="0" y="0"/>
          <a:chExt cx="0" cy="0"/>
        </a:xfrm>
      </p:grpSpPr>
      <p:sp>
        <p:nvSpPr>
          <p:cNvPr id="43" name="Google Shape;43;p6"/>
          <p:cNvSpPr txBox="1"/>
          <p:nvPr>
            <p:ph type="title"/>
          </p:nvPr>
        </p:nvSpPr>
        <p:spPr>
          <a:xfrm>
            <a:off x="646111" y="452718"/>
            <a:ext cx="9404723" cy="140053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chemeClr val="lt2"/>
              </a:buClr>
              <a:buSzPts val="4200"/>
              <a:buFont typeface="Century Gothic"/>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6"/>
          <p:cNvSpPr txBox="1"/>
          <p:nvPr>
            <p:ph idx="1" type="body"/>
          </p:nvPr>
        </p:nvSpPr>
        <p:spPr>
          <a:xfrm>
            <a:off x="1103313" y="1905000"/>
            <a:ext cx="4396338"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rgbClr val="86D1D8"/>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45" name="Google Shape;45;p6"/>
          <p:cNvSpPr txBox="1"/>
          <p:nvPr>
            <p:ph idx="2" type="body"/>
          </p:nvPr>
        </p:nvSpPr>
        <p:spPr>
          <a:xfrm>
            <a:off x="1103312" y="2514600"/>
            <a:ext cx="4396339" cy="3741738"/>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sz="1800"/>
            </a:lvl1pPr>
            <a:lvl2pPr indent="-309880" lvl="1" marL="914400" algn="l">
              <a:spcBef>
                <a:spcPts val="1000"/>
              </a:spcBef>
              <a:spcAft>
                <a:spcPts val="0"/>
              </a:spcAft>
              <a:buSzPts val="1280"/>
              <a:buChar char="►"/>
              <a:defRPr sz="1600"/>
            </a:lvl2pPr>
            <a:lvl3pPr indent="-299719" lvl="2" marL="1371600" algn="l">
              <a:spcBef>
                <a:spcPts val="1000"/>
              </a:spcBef>
              <a:spcAft>
                <a:spcPts val="0"/>
              </a:spcAft>
              <a:buSzPts val="1120"/>
              <a:buChar char="►"/>
              <a:defRPr sz="1400"/>
            </a:lvl3pPr>
            <a:lvl4pPr indent="-289560" lvl="3" marL="1828800" algn="l">
              <a:spcBef>
                <a:spcPts val="1000"/>
              </a:spcBef>
              <a:spcAft>
                <a:spcPts val="0"/>
              </a:spcAft>
              <a:buSzPts val="960"/>
              <a:buChar char="►"/>
              <a:defRPr sz="1200"/>
            </a:lvl4pPr>
            <a:lvl5pPr indent="-289560" lvl="4" marL="2286000" algn="l">
              <a:spcBef>
                <a:spcPts val="1000"/>
              </a:spcBef>
              <a:spcAft>
                <a:spcPts val="0"/>
              </a:spcAft>
              <a:buSzPts val="960"/>
              <a:buChar char="►"/>
              <a:defRPr sz="1200"/>
            </a:lvl5pPr>
            <a:lvl6pPr indent="-289560" lvl="5" marL="2743200" algn="l">
              <a:spcBef>
                <a:spcPts val="1000"/>
              </a:spcBef>
              <a:spcAft>
                <a:spcPts val="0"/>
              </a:spcAft>
              <a:buSzPts val="960"/>
              <a:buChar char="►"/>
              <a:defRPr sz="1200"/>
            </a:lvl6pPr>
            <a:lvl7pPr indent="-289560" lvl="6" marL="3200400" algn="l">
              <a:spcBef>
                <a:spcPts val="1000"/>
              </a:spcBef>
              <a:spcAft>
                <a:spcPts val="0"/>
              </a:spcAft>
              <a:buSzPts val="960"/>
              <a:buChar char="►"/>
              <a:defRPr sz="1200"/>
            </a:lvl7pPr>
            <a:lvl8pPr indent="-289559" lvl="7" marL="3657600" algn="l">
              <a:spcBef>
                <a:spcPts val="1000"/>
              </a:spcBef>
              <a:spcAft>
                <a:spcPts val="0"/>
              </a:spcAft>
              <a:buSzPts val="960"/>
              <a:buChar char="►"/>
              <a:defRPr sz="1200"/>
            </a:lvl8pPr>
            <a:lvl9pPr indent="-289559" lvl="8" marL="4114800" algn="l">
              <a:spcBef>
                <a:spcPts val="1000"/>
              </a:spcBef>
              <a:spcAft>
                <a:spcPts val="0"/>
              </a:spcAft>
              <a:buSzPts val="960"/>
              <a:buChar char="►"/>
              <a:defRPr sz="1200"/>
            </a:lvl9pPr>
          </a:lstStyle>
          <a:p/>
        </p:txBody>
      </p:sp>
      <p:sp>
        <p:nvSpPr>
          <p:cNvPr id="46" name="Google Shape;46;p6"/>
          <p:cNvSpPr txBox="1"/>
          <p:nvPr>
            <p:ph idx="3" type="body"/>
          </p:nvPr>
        </p:nvSpPr>
        <p:spPr>
          <a:xfrm>
            <a:off x="5654495" y="1905000"/>
            <a:ext cx="4396339"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rgbClr val="86D1D8"/>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47" name="Google Shape;47;p6"/>
          <p:cNvSpPr txBox="1"/>
          <p:nvPr>
            <p:ph idx="4" type="body"/>
          </p:nvPr>
        </p:nvSpPr>
        <p:spPr>
          <a:xfrm>
            <a:off x="5654495" y="2514600"/>
            <a:ext cx="4396339" cy="3741738"/>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sz="1800"/>
            </a:lvl1pPr>
            <a:lvl2pPr indent="-309880" lvl="1" marL="914400" algn="l">
              <a:spcBef>
                <a:spcPts val="1000"/>
              </a:spcBef>
              <a:spcAft>
                <a:spcPts val="0"/>
              </a:spcAft>
              <a:buSzPts val="1280"/>
              <a:buChar char="►"/>
              <a:defRPr sz="1600"/>
            </a:lvl2pPr>
            <a:lvl3pPr indent="-299719" lvl="2" marL="1371600" algn="l">
              <a:spcBef>
                <a:spcPts val="1000"/>
              </a:spcBef>
              <a:spcAft>
                <a:spcPts val="0"/>
              </a:spcAft>
              <a:buSzPts val="1120"/>
              <a:buChar char="►"/>
              <a:defRPr sz="1400"/>
            </a:lvl3pPr>
            <a:lvl4pPr indent="-289560" lvl="3" marL="1828800" algn="l">
              <a:spcBef>
                <a:spcPts val="1000"/>
              </a:spcBef>
              <a:spcAft>
                <a:spcPts val="0"/>
              </a:spcAft>
              <a:buSzPts val="960"/>
              <a:buChar char="►"/>
              <a:defRPr sz="1200"/>
            </a:lvl4pPr>
            <a:lvl5pPr indent="-289560" lvl="4" marL="2286000" algn="l">
              <a:spcBef>
                <a:spcPts val="1000"/>
              </a:spcBef>
              <a:spcAft>
                <a:spcPts val="0"/>
              </a:spcAft>
              <a:buSzPts val="960"/>
              <a:buChar char="►"/>
              <a:defRPr sz="1200"/>
            </a:lvl5pPr>
            <a:lvl6pPr indent="-289560" lvl="5" marL="2743200" algn="l">
              <a:spcBef>
                <a:spcPts val="1000"/>
              </a:spcBef>
              <a:spcAft>
                <a:spcPts val="0"/>
              </a:spcAft>
              <a:buSzPts val="960"/>
              <a:buChar char="►"/>
              <a:defRPr sz="1200"/>
            </a:lvl6pPr>
            <a:lvl7pPr indent="-289560" lvl="6" marL="3200400" algn="l">
              <a:spcBef>
                <a:spcPts val="1000"/>
              </a:spcBef>
              <a:spcAft>
                <a:spcPts val="0"/>
              </a:spcAft>
              <a:buSzPts val="960"/>
              <a:buChar char="►"/>
              <a:defRPr sz="1200"/>
            </a:lvl7pPr>
            <a:lvl8pPr indent="-289559" lvl="7" marL="3657600" algn="l">
              <a:spcBef>
                <a:spcPts val="1000"/>
              </a:spcBef>
              <a:spcAft>
                <a:spcPts val="0"/>
              </a:spcAft>
              <a:buSzPts val="960"/>
              <a:buChar char="►"/>
              <a:defRPr sz="1200"/>
            </a:lvl8pPr>
            <a:lvl9pPr indent="-289559" lvl="8" marL="4114800" algn="l">
              <a:spcBef>
                <a:spcPts val="1000"/>
              </a:spcBef>
              <a:spcAft>
                <a:spcPts val="0"/>
              </a:spcAft>
              <a:buSzPts val="960"/>
              <a:buChar char="►"/>
              <a:defRPr sz="1200"/>
            </a:lvl9pPr>
          </a:lstStyle>
          <a:p/>
        </p:txBody>
      </p:sp>
      <p:sp>
        <p:nvSpPr>
          <p:cNvPr id="48" name="Google Shape;48;p6"/>
          <p:cNvSpPr txBox="1"/>
          <p:nvPr>
            <p:ph idx="10" type="dt"/>
          </p:nvPr>
        </p:nvSpPr>
        <p:spPr>
          <a:xfrm rot="5400000">
            <a:off x="10155639" y="1790701"/>
            <a:ext cx="990599" cy="304799"/>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6"/>
          <p:cNvSpPr txBox="1"/>
          <p:nvPr>
            <p:ph idx="11" type="ftr"/>
          </p:nvPr>
        </p:nvSpPr>
        <p:spPr>
          <a:xfrm rot="5400000">
            <a:off x="8951573" y="3225297"/>
            <a:ext cx="3859795" cy="30480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6"/>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mr-I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1" name="Shape 51"/>
        <p:cNvGrpSpPr/>
        <p:nvPr/>
      </p:nvGrpSpPr>
      <p:grpSpPr>
        <a:xfrm>
          <a:off x="0" y="0"/>
          <a:ext cx="0" cy="0"/>
          <a:chOff x="0" y="0"/>
          <a:chExt cx="0" cy="0"/>
        </a:xfrm>
      </p:grpSpPr>
      <p:sp>
        <p:nvSpPr>
          <p:cNvPr id="52" name="Google Shape;52;p7"/>
          <p:cNvSpPr txBox="1"/>
          <p:nvPr>
            <p:ph type="title"/>
          </p:nvPr>
        </p:nvSpPr>
        <p:spPr>
          <a:xfrm>
            <a:off x="646111" y="452718"/>
            <a:ext cx="9404723" cy="140053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7"/>
          <p:cNvSpPr txBox="1"/>
          <p:nvPr>
            <p:ph idx="10" type="dt"/>
          </p:nvPr>
        </p:nvSpPr>
        <p:spPr>
          <a:xfrm rot="5400000">
            <a:off x="10155639" y="1790701"/>
            <a:ext cx="990599" cy="304799"/>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7"/>
          <p:cNvSpPr txBox="1"/>
          <p:nvPr>
            <p:ph idx="11" type="ftr"/>
          </p:nvPr>
        </p:nvSpPr>
        <p:spPr>
          <a:xfrm rot="5400000">
            <a:off x="8951573" y="3225297"/>
            <a:ext cx="3859795" cy="30480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7"/>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mr-I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6" name="Shape 56"/>
        <p:cNvGrpSpPr/>
        <p:nvPr/>
      </p:nvGrpSpPr>
      <p:grpSpPr>
        <a:xfrm>
          <a:off x="0" y="0"/>
          <a:ext cx="0" cy="0"/>
          <a:chOff x="0" y="0"/>
          <a:chExt cx="0" cy="0"/>
        </a:xfrm>
      </p:grpSpPr>
      <p:sp>
        <p:nvSpPr>
          <p:cNvPr id="57" name="Google Shape;57;p8"/>
          <p:cNvSpPr txBox="1"/>
          <p:nvPr>
            <p:ph idx="10" type="dt"/>
          </p:nvPr>
        </p:nvSpPr>
        <p:spPr>
          <a:xfrm rot="5400000">
            <a:off x="10155639" y="1790701"/>
            <a:ext cx="990599" cy="304799"/>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8"/>
          <p:cNvSpPr txBox="1"/>
          <p:nvPr>
            <p:ph idx="11" type="ftr"/>
          </p:nvPr>
        </p:nvSpPr>
        <p:spPr>
          <a:xfrm rot="5400000">
            <a:off x="8951573" y="3225297"/>
            <a:ext cx="3859795" cy="30480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8"/>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mr-I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0" name="Shape 60"/>
        <p:cNvGrpSpPr/>
        <p:nvPr/>
      </p:nvGrpSpPr>
      <p:grpSpPr>
        <a:xfrm>
          <a:off x="0" y="0"/>
          <a:ext cx="0" cy="0"/>
          <a:chOff x="0" y="0"/>
          <a:chExt cx="0" cy="0"/>
        </a:xfrm>
      </p:grpSpPr>
      <p:sp>
        <p:nvSpPr>
          <p:cNvPr id="61" name="Google Shape;61;p9"/>
          <p:cNvSpPr txBox="1"/>
          <p:nvPr>
            <p:ph type="title"/>
          </p:nvPr>
        </p:nvSpPr>
        <p:spPr>
          <a:xfrm>
            <a:off x="1154953" y="1447800"/>
            <a:ext cx="3401064" cy="14478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lt2"/>
              </a:buClr>
              <a:buSzPts val="2400"/>
              <a:buFont typeface="Century Gothic"/>
              <a:buNone/>
              <a:defRPr b="0" sz="2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9"/>
          <p:cNvSpPr txBox="1"/>
          <p:nvPr>
            <p:ph idx="1" type="body"/>
          </p:nvPr>
        </p:nvSpPr>
        <p:spPr>
          <a:xfrm>
            <a:off x="4784616" y="1447800"/>
            <a:ext cx="5195997" cy="4572000"/>
          </a:xfrm>
          <a:prstGeom prst="rect">
            <a:avLst/>
          </a:prstGeom>
          <a:noFill/>
          <a:ln>
            <a:noFill/>
          </a:ln>
        </p:spPr>
        <p:txBody>
          <a:bodyPr anchorCtr="0" anchor="ctr" bIns="45700" lIns="91425" spcFirstLastPara="1" rIns="91425" wrap="square" tIns="45700">
            <a:normAutofit/>
          </a:bodyPr>
          <a:lstStyle>
            <a:lvl1pPr indent="-330200" lvl="0" marL="457200" algn="l">
              <a:spcBef>
                <a:spcPts val="1000"/>
              </a:spcBef>
              <a:spcAft>
                <a:spcPts val="0"/>
              </a:spcAft>
              <a:buSzPts val="1600"/>
              <a:buChar char="►"/>
              <a:defRPr sz="2000"/>
            </a:lvl1pPr>
            <a:lvl2pPr indent="-320040" lvl="1" marL="914400" algn="l">
              <a:spcBef>
                <a:spcPts val="1000"/>
              </a:spcBef>
              <a:spcAft>
                <a:spcPts val="0"/>
              </a:spcAft>
              <a:buSzPts val="1440"/>
              <a:buChar char="►"/>
              <a:defRPr sz="1800"/>
            </a:lvl2pPr>
            <a:lvl3pPr indent="-309880" lvl="2" marL="1371600" algn="l">
              <a:spcBef>
                <a:spcPts val="1000"/>
              </a:spcBef>
              <a:spcAft>
                <a:spcPts val="0"/>
              </a:spcAft>
              <a:buSzPts val="1280"/>
              <a:buChar char="►"/>
              <a:defRPr sz="1600"/>
            </a:lvl3pPr>
            <a:lvl4pPr indent="-299719" lvl="3" marL="1828800" algn="l">
              <a:spcBef>
                <a:spcPts val="1000"/>
              </a:spcBef>
              <a:spcAft>
                <a:spcPts val="0"/>
              </a:spcAft>
              <a:buSzPts val="1120"/>
              <a:buChar char="►"/>
              <a:defRPr sz="1400"/>
            </a:lvl4pPr>
            <a:lvl5pPr indent="-299720" lvl="4" marL="2286000" algn="l">
              <a:spcBef>
                <a:spcPts val="1000"/>
              </a:spcBef>
              <a:spcAft>
                <a:spcPts val="0"/>
              </a:spcAft>
              <a:buSzPts val="1120"/>
              <a:buChar char="►"/>
              <a:defRPr sz="1400"/>
            </a:lvl5pPr>
            <a:lvl6pPr indent="-299720" lvl="5" marL="2743200" algn="l">
              <a:spcBef>
                <a:spcPts val="1000"/>
              </a:spcBef>
              <a:spcAft>
                <a:spcPts val="0"/>
              </a:spcAft>
              <a:buSzPts val="1120"/>
              <a:buChar char="►"/>
              <a:defRPr sz="1400"/>
            </a:lvl6pPr>
            <a:lvl7pPr indent="-299720" lvl="6" marL="3200400" algn="l">
              <a:spcBef>
                <a:spcPts val="1000"/>
              </a:spcBef>
              <a:spcAft>
                <a:spcPts val="0"/>
              </a:spcAft>
              <a:buSzPts val="1120"/>
              <a:buChar char="►"/>
              <a:defRPr sz="1400"/>
            </a:lvl7pPr>
            <a:lvl8pPr indent="-299720" lvl="7" marL="3657600" algn="l">
              <a:spcBef>
                <a:spcPts val="1000"/>
              </a:spcBef>
              <a:spcAft>
                <a:spcPts val="0"/>
              </a:spcAft>
              <a:buSzPts val="1120"/>
              <a:buChar char="►"/>
              <a:defRPr sz="1400"/>
            </a:lvl8pPr>
            <a:lvl9pPr indent="-299720" lvl="8" marL="4114800" algn="l">
              <a:spcBef>
                <a:spcPts val="1000"/>
              </a:spcBef>
              <a:spcAft>
                <a:spcPts val="0"/>
              </a:spcAft>
              <a:buSzPts val="1120"/>
              <a:buChar char="►"/>
              <a:defRPr sz="1400"/>
            </a:lvl9pPr>
          </a:lstStyle>
          <a:p/>
        </p:txBody>
      </p:sp>
      <p:sp>
        <p:nvSpPr>
          <p:cNvPr id="63" name="Google Shape;63;p9"/>
          <p:cNvSpPr txBox="1"/>
          <p:nvPr>
            <p:ph idx="2" type="body"/>
          </p:nvPr>
        </p:nvSpPr>
        <p:spPr>
          <a:xfrm>
            <a:off x="1154953" y="3129280"/>
            <a:ext cx="3401063" cy="2895599"/>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64" name="Google Shape;64;p9"/>
          <p:cNvSpPr txBox="1"/>
          <p:nvPr>
            <p:ph idx="10" type="dt"/>
          </p:nvPr>
        </p:nvSpPr>
        <p:spPr>
          <a:xfrm rot="5400000">
            <a:off x="10155639" y="1790701"/>
            <a:ext cx="990599" cy="304799"/>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9"/>
          <p:cNvSpPr txBox="1"/>
          <p:nvPr>
            <p:ph idx="11" type="ftr"/>
          </p:nvPr>
        </p:nvSpPr>
        <p:spPr>
          <a:xfrm rot="5400000">
            <a:off x="8951573" y="3225297"/>
            <a:ext cx="3859795" cy="30480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9"/>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mr-I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7" name="Shape 67"/>
        <p:cNvGrpSpPr/>
        <p:nvPr/>
      </p:nvGrpSpPr>
      <p:grpSpPr>
        <a:xfrm>
          <a:off x="0" y="0"/>
          <a:ext cx="0" cy="0"/>
          <a:chOff x="0" y="0"/>
          <a:chExt cx="0" cy="0"/>
        </a:xfrm>
      </p:grpSpPr>
      <p:sp>
        <p:nvSpPr>
          <p:cNvPr id="68" name="Google Shape;68;p10"/>
          <p:cNvSpPr txBox="1"/>
          <p:nvPr>
            <p:ph type="title"/>
          </p:nvPr>
        </p:nvSpPr>
        <p:spPr>
          <a:xfrm>
            <a:off x="1153907" y="1854192"/>
            <a:ext cx="5092906" cy="157480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2"/>
              </a:buClr>
              <a:buSzPts val="3600"/>
              <a:buFont typeface="Century Gothic"/>
              <a:buNone/>
              <a:defRPr b="0" sz="36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0"/>
          <p:cNvSpPr/>
          <p:nvPr>
            <p:ph idx="2" type="pic"/>
          </p:nvPr>
        </p:nvSpPr>
        <p:spPr>
          <a:xfrm>
            <a:off x="6949546" y="1143000"/>
            <a:ext cx="3200400" cy="4572000"/>
          </a:xfrm>
          <a:prstGeom prst="roundRect">
            <a:avLst>
              <a:gd fmla="val 1858" name="adj"/>
            </a:avLst>
          </a:prstGeom>
          <a:noFill/>
          <a:ln>
            <a:noFill/>
          </a:ln>
          <a:effectLst>
            <a:outerShdw blurRad="50800" rotWithShape="0" algn="tl" dir="5400000" dist="50800">
              <a:srgbClr val="000000">
                <a:alpha val="42745"/>
              </a:srgbClr>
            </a:outerShdw>
          </a:effectLst>
        </p:spPr>
      </p:sp>
      <p:sp>
        <p:nvSpPr>
          <p:cNvPr id="70" name="Google Shape;70;p10"/>
          <p:cNvSpPr txBox="1"/>
          <p:nvPr>
            <p:ph idx="1" type="body"/>
          </p:nvPr>
        </p:nvSpPr>
        <p:spPr>
          <a:xfrm>
            <a:off x="1154954" y="3657600"/>
            <a:ext cx="5084979" cy="1371600"/>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71" name="Google Shape;71;p10"/>
          <p:cNvSpPr txBox="1"/>
          <p:nvPr>
            <p:ph idx="10" type="dt"/>
          </p:nvPr>
        </p:nvSpPr>
        <p:spPr>
          <a:xfrm rot="5400000">
            <a:off x="10155639" y="1790701"/>
            <a:ext cx="990599" cy="304799"/>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0"/>
          <p:cNvSpPr txBox="1"/>
          <p:nvPr>
            <p:ph idx="11" type="ftr"/>
          </p:nvPr>
        </p:nvSpPr>
        <p:spPr>
          <a:xfrm rot="5400000">
            <a:off x="8951573" y="3225297"/>
            <a:ext cx="3859795" cy="30480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0"/>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mr-I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noramic Picture with Caption">
  <p:cSld name="Panoramic Picture with Caption">
    <p:spTree>
      <p:nvGrpSpPr>
        <p:cNvPr id="74" name="Shape 74"/>
        <p:cNvGrpSpPr/>
        <p:nvPr/>
      </p:nvGrpSpPr>
      <p:grpSpPr>
        <a:xfrm>
          <a:off x="0" y="0"/>
          <a:ext cx="0" cy="0"/>
          <a:chOff x="0" y="0"/>
          <a:chExt cx="0" cy="0"/>
        </a:xfrm>
      </p:grpSpPr>
      <p:sp>
        <p:nvSpPr>
          <p:cNvPr id="75" name="Google Shape;75;p11"/>
          <p:cNvSpPr txBox="1"/>
          <p:nvPr>
            <p:ph type="title"/>
          </p:nvPr>
        </p:nvSpPr>
        <p:spPr>
          <a:xfrm>
            <a:off x="1154956" y="4800587"/>
            <a:ext cx="8825657"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2"/>
              </a:buClr>
              <a:buSzPts val="2400"/>
              <a:buFont typeface="Century Gothic"/>
              <a:buNone/>
              <a:defRPr b="0" sz="2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1"/>
          <p:cNvSpPr/>
          <p:nvPr>
            <p:ph idx="2" type="pic"/>
          </p:nvPr>
        </p:nvSpPr>
        <p:spPr>
          <a:xfrm>
            <a:off x="1154955" y="685800"/>
            <a:ext cx="8825658" cy="3640666"/>
          </a:xfrm>
          <a:prstGeom prst="roundRect">
            <a:avLst>
              <a:gd fmla="val 1858" name="adj"/>
            </a:avLst>
          </a:prstGeom>
          <a:noFill/>
          <a:ln>
            <a:noFill/>
          </a:ln>
          <a:effectLst>
            <a:outerShdw blurRad="50800" rotWithShape="0" algn="tl" dir="5400000" dist="50800">
              <a:srgbClr val="000000">
                <a:alpha val="42745"/>
              </a:srgbClr>
            </a:outerShdw>
          </a:effectLst>
        </p:spPr>
      </p:sp>
      <p:sp>
        <p:nvSpPr>
          <p:cNvPr id="77" name="Google Shape;77;p11"/>
          <p:cNvSpPr txBox="1"/>
          <p:nvPr>
            <p:ph idx="1" type="body"/>
          </p:nvPr>
        </p:nvSpPr>
        <p:spPr>
          <a:xfrm>
            <a:off x="1154956" y="5367325"/>
            <a:ext cx="8825656" cy="493712"/>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960"/>
              <a:buNone/>
              <a:defRPr sz="12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78" name="Google Shape;78;p11"/>
          <p:cNvSpPr txBox="1"/>
          <p:nvPr>
            <p:ph idx="10" type="dt"/>
          </p:nvPr>
        </p:nvSpPr>
        <p:spPr>
          <a:xfrm rot="5400000">
            <a:off x="10155639" y="1790701"/>
            <a:ext cx="990599" cy="304799"/>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1"/>
          <p:cNvSpPr txBox="1"/>
          <p:nvPr>
            <p:ph idx="11" type="ftr"/>
          </p:nvPr>
        </p:nvSpPr>
        <p:spPr>
          <a:xfrm rot="5400000">
            <a:off x="8951573" y="3225297"/>
            <a:ext cx="3859795" cy="30480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11"/>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mr-I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p:cSld name="Title and Caption">
    <p:spTree>
      <p:nvGrpSpPr>
        <p:cNvPr id="81" name="Shape 81"/>
        <p:cNvGrpSpPr/>
        <p:nvPr/>
      </p:nvGrpSpPr>
      <p:grpSpPr>
        <a:xfrm>
          <a:off x="0" y="0"/>
          <a:ext cx="0" cy="0"/>
          <a:chOff x="0" y="0"/>
          <a:chExt cx="0" cy="0"/>
        </a:xfrm>
      </p:grpSpPr>
      <p:sp>
        <p:nvSpPr>
          <p:cNvPr id="82" name="Google Shape;82;p12"/>
          <p:cNvSpPr txBox="1"/>
          <p:nvPr>
            <p:ph type="title"/>
          </p:nvPr>
        </p:nvSpPr>
        <p:spPr>
          <a:xfrm>
            <a:off x="1154954" y="1447800"/>
            <a:ext cx="8825659" cy="19812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chemeClr val="lt2"/>
              </a:buClr>
              <a:buSzPts val="4800"/>
              <a:buFont typeface="Century Gothic"/>
              <a:buNone/>
              <a:defRPr sz="4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2"/>
          <p:cNvSpPr txBox="1"/>
          <p:nvPr>
            <p:ph idx="1" type="body"/>
          </p:nvPr>
        </p:nvSpPr>
        <p:spPr>
          <a:xfrm>
            <a:off x="1154954" y="3657600"/>
            <a:ext cx="8825659" cy="2362200"/>
          </a:xfrm>
          <a:prstGeom prst="rect">
            <a:avLst/>
          </a:prstGeom>
          <a:noFill/>
          <a:ln>
            <a:noFill/>
          </a:ln>
        </p:spPr>
        <p:txBody>
          <a:bodyPr anchorCtr="0" anchor="ctr" bIns="45700" lIns="91425" spcFirstLastPara="1" rIns="91425" wrap="square" tIns="45700">
            <a:normAutofit/>
          </a:bodyPr>
          <a:lstStyle>
            <a:lvl1pPr indent="-228600" lvl="0" marL="457200" algn="l">
              <a:spcBef>
                <a:spcPts val="1000"/>
              </a:spcBef>
              <a:spcAft>
                <a:spcPts val="0"/>
              </a:spcAft>
              <a:buSzPts val="1440"/>
              <a:buNone/>
              <a:defRPr sz="18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84" name="Google Shape;84;p12"/>
          <p:cNvSpPr txBox="1"/>
          <p:nvPr>
            <p:ph idx="10" type="dt"/>
          </p:nvPr>
        </p:nvSpPr>
        <p:spPr>
          <a:xfrm rot="5400000">
            <a:off x="10155639" y="1790701"/>
            <a:ext cx="990599" cy="304799"/>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12"/>
          <p:cNvSpPr txBox="1"/>
          <p:nvPr>
            <p:ph idx="11" type="ftr"/>
          </p:nvPr>
        </p:nvSpPr>
        <p:spPr>
          <a:xfrm rot="5400000">
            <a:off x="8951573" y="3225297"/>
            <a:ext cx="3859795" cy="30480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12"/>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mr-I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with Caption">
  <p:cSld name="Quote with Caption">
    <p:spTree>
      <p:nvGrpSpPr>
        <p:cNvPr id="87" name="Shape 87"/>
        <p:cNvGrpSpPr/>
        <p:nvPr/>
      </p:nvGrpSpPr>
      <p:grpSpPr>
        <a:xfrm>
          <a:off x="0" y="0"/>
          <a:ext cx="0" cy="0"/>
          <a:chOff x="0" y="0"/>
          <a:chExt cx="0" cy="0"/>
        </a:xfrm>
      </p:grpSpPr>
      <p:sp>
        <p:nvSpPr>
          <p:cNvPr id="88" name="Google Shape;88;p13"/>
          <p:cNvSpPr txBox="1"/>
          <p:nvPr>
            <p:ph type="title"/>
          </p:nvPr>
        </p:nvSpPr>
        <p:spPr>
          <a:xfrm>
            <a:off x="1574801" y="1447800"/>
            <a:ext cx="7999315" cy="2323374"/>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chemeClr val="lt2"/>
              </a:buClr>
              <a:buSzPts val="4800"/>
              <a:buFont typeface="Century Gothic"/>
              <a:buNone/>
              <a:defRPr sz="4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13"/>
          <p:cNvSpPr txBox="1"/>
          <p:nvPr>
            <p:ph idx="1" type="body"/>
          </p:nvPr>
        </p:nvSpPr>
        <p:spPr>
          <a:xfrm>
            <a:off x="1930400" y="3771174"/>
            <a:ext cx="7279649" cy="342174"/>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b="0" i="0" sz="1400" cap="small">
                <a:solidFill>
                  <a:srgbClr val="86D1D8"/>
                </a:solidFill>
                <a:latin typeface="Century Gothic"/>
                <a:ea typeface="Century Gothic"/>
                <a:cs typeface="Century Gothic"/>
                <a:sym typeface="Century Gothic"/>
              </a:defRPr>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90" name="Google Shape;90;p13"/>
          <p:cNvSpPr txBox="1"/>
          <p:nvPr>
            <p:ph idx="2" type="body"/>
          </p:nvPr>
        </p:nvSpPr>
        <p:spPr>
          <a:xfrm>
            <a:off x="1154954" y="4350657"/>
            <a:ext cx="8825659" cy="1676400"/>
          </a:xfrm>
          <a:prstGeom prst="rect">
            <a:avLst/>
          </a:prstGeom>
          <a:noFill/>
          <a:ln>
            <a:noFill/>
          </a:ln>
        </p:spPr>
        <p:txBody>
          <a:bodyPr anchorCtr="0" anchor="ctr" bIns="45700" lIns="91425" spcFirstLastPara="1" rIns="91425" wrap="square" tIns="45700">
            <a:normAutofit/>
          </a:bodyPr>
          <a:lstStyle>
            <a:lvl1pPr indent="-228600" lvl="0" marL="457200" algn="l">
              <a:spcBef>
                <a:spcPts val="1000"/>
              </a:spcBef>
              <a:spcAft>
                <a:spcPts val="0"/>
              </a:spcAft>
              <a:buSzPts val="1440"/>
              <a:buNone/>
              <a:defRPr sz="18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91" name="Google Shape;91;p13"/>
          <p:cNvSpPr txBox="1"/>
          <p:nvPr>
            <p:ph idx="10" type="dt"/>
          </p:nvPr>
        </p:nvSpPr>
        <p:spPr>
          <a:xfrm rot="5400000">
            <a:off x="10155639" y="1790701"/>
            <a:ext cx="990599" cy="304799"/>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 name="Google Shape;92;p13"/>
          <p:cNvSpPr txBox="1"/>
          <p:nvPr>
            <p:ph idx="11" type="ftr"/>
          </p:nvPr>
        </p:nvSpPr>
        <p:spPr>
          <a:xfrm rot="5400000">
            <a:off x="8951573" y="3225297"/>
            <a:ext cx="3859795" cy="30480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 name="Google Shape;93;p13"/>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mr-IN"/>
              <a:t>‹#›</a:t>
            </a:fld>
            <a:endParaRPr/>
          </a:p>
        </p:txBody>
      </p:sp>
      <p:sp>
        <p:nvSpPr>
          <p:cNvPr id="94" name="Google Shape;94;p13"/>
          <p:cNvSpPr txBox="1"/>
          <p:nvPr/>
        </p:nvSpPr>
        <p:spPr>
          <a:xfrm>
            <a:off x="898295" y="971253"/>
            <a:ext cx="801912" cy="196977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0" i="0" lang="mr-IN" sz="12200" u="none" cap="none" strike="noStrike">
                <a:solidFill>
                  <a:srgbClr val="86D1D8"/>
                </a:solidFill>
                <a:latin typeface="Arial"/>
                <a:ea typeface="Arial"/>
                <a:cs typeface="Arial"/>
                <a:sym typeface="Arial"/>
              </a:rPr>
              <a:t>“</a:t>
            </a:r>
            <a:endParaRPr/>
          </a:p>
        </p:txBody>
      </p:sp>
      <p:sp>
        <p:nvSpPr>
          <p:cNvPr id="95" name="Google Shape;95;p13"/>
          <p:cNvSpPr txBox="1"/>
          <p:nvPr/>
        </p:nvSpPr>
        <p:spPr>
          <a:xfrm>
            <a:off x="9330490" y="2613787"/>
            <a:ext cx="801912" cy="196977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0" i="0" lang="mr-IN" sz="12200" u="none" cap="none" strike="noStrike">
                <a:solidFill>
                  <a:srgbClr val="86D1D8"/>
                </a:solidFill>
                <a:latin typeface="Arial"/>
                <a:ea typeface="Arial"/>
                <a:cs typeface="Arial"/>
                <a:sym typeface="Arial"/>
              </a:rPr>
              <a:t>”</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 Card">
  <p:cSld name="Name Card">
    <p:spTree>
      <p:nvGrpSpPr>
        <p:cNvPr id="96" name="Shape 96"/>
        <p:cNvGrpSpPr/>
        <p:nvPr/>
      </p:nvGrpSpPr>
      <p:grpSpPr>
        <a:xfrm>
          <a:off x="0" y="0"/>
          <a:ext cx="0" cy="0"/>
          <a:chOff x="0" y="0"/>
          <a:chExt cx="0" cy="0"/>
        </a:xfrm>
      </p:grpSpPr>
      <p:sp>
        <p:nvSpPr>
          <p:cNvPr id="97" name="Google Shape;97;p14"/>
          <p:cNvSpPr txBox="1"/>
          <p:nvPr>
            <p:ph type="title"/>
          </p:nvPr>
        </p:nvSpPr>
        <p:spPr>
          <a:xfrm>
            <a:off x="1154954" y="3124201"/>
            <a:ext cx="8825660" cy="165318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lt2"/>
              </a:buClr>
              <a:buSzPts val="4000"/>
              <a:buFont typeface="Century Gothic"/>
              <a:buNone/>
              <a:defRPr b="0" sz="40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 name="Google Shape;98;p14"/>
          <p:cNvSpPr txBox="1"/>
          <p:nvPr>
            <p:ph idx="1" type="body"/>
          </p:nvPr>
        </p:nvSpPr>
        <p:spPr>
          <a:xfrm>
            <a:off x="1154954" y="4777381"/>
            <a:ext cx="8825659" cy="860400"/>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600"/>
              <a:buNone/>
              <a:defRPr sz="2000" cap="none">
                <a:solidFill>
                  <a:srgbClr val="86D1D8"/>
                </a:solidFill>
              </a:defRPr>
            </a:lvl1pPr>
            <a:lvl2pPr indent="-228600" lvl="1" marL="914400" algn="l">
              <a:spcBef>
                <a:spcPts val="1000"/>
              </a:spcBef>
              <a:spcAft>
                <a:spcPts val="0"/>
              </a:spcAft>
              <a:buSzPts val="1440"/>
              <a:buNone/>
              <a:defRPr sz="1800">
                <a:solidFill>
                  <a:schemeClr val="lt1"/>
                </a:solidFill>
              </a:defRPr>
            </a:lvl2pPr>
            <a:lvl3pPr indent="-228600" lvl="2" marL="1371600" algn="l">
              <a:spcBef>
                <a:spcPts val="1000"/>
              </a:spcBef>
              <a:spcAft>
                <a:spcPts val="0"/>
              </a:spcAft>
              <a:buSzPts val="1280"/>
              <a:buNone/>
              <a:defRPr sz="1600">
                <a:solidFill>
                  <a:schemeClr val="lt1"/>
                </a:solidFill>
              </a:defRPr>
            </a:lvl3pPr>
            <a:lvl4pPr indent="-228600" lvl="3" marL="1828800" algn="l">
              <a:spcBef>
                <a:spcPts val="1000"/>
              </a:spcBef>
              <a:spcAft>
                <a:spcPts val="0"/>
              </a:spcAft>
              <a:buSzPts val="1120"/>
              <a:buNone/>
              <a:defRPr sz="1400">
                <a:solidFill>
                  <a:schemeClr val="lt1"/>
                </a:solidFill>
              </a:defRPr>
            </a:lvl4pPr>
            <a:lvl5pPr indent="-228600" lvl="4" marL="2286000" algn="l">
              <a:spcBef>
                <a:spcPts val="1000"/>
              </a:spcBef>
              <a:spcAft>
                <a:spcPts val="0"/>
              </a:spcAft>
              <a:buSzPts val="1120"/>
              <a:buNone/>
              <a:defRPr sz="1400">
                <a:solidFill>
                  <a:schemeClr val="lt1"/>
                </a:solidFill>
              </a:defRPr>
            </a:lvl5pPr>
            <a:lvl6pPr indent="-228600" lvl="5" marL="2743200" algn="l">
              <a:spcBef>
                <a:spcPts val="1000"/>
              </a:spcBef>
              <a:spcAft>
                <a:spcPts val="0"/>
              </a:spcAft>
              <a:buSzPts val="1120"/>
              <a:buNone/>
              <a:defRPr sz="1400">
                <a:solidFill>
                  <a:schemeClr val="lt1"/>
                </a:solidFill>
              </a:defRPr>
            </a:lvl6pPr>
            <a:lvl7pPr indent="-228600" lvl="6" marL="3200400" algn="l">
              <a:spcBef>
                <a:spcPts val="1000"/>
              </a:spcBef>
              <a:spcAft>
                <a:spcPts val="0"/>
              </a:spcAft>
              <a:buSzPts val="1120"/>
              <a:buNone/>
              <a:defRPr sz="1400">
                <a:solidFill>
                  <a:schemeClr val="lt1"/>
                </a:solidFill>
              </a:defRPr>
            </a:lvl7pPr>
            <a:lvl8pPr indent="-228600" lvl="7" marL="3657600" algn="l">
              <a:spcBef>
                <a:spcPts val="1000"/>
              </a:spcBef>
              <a:spcAft>
                <a:spcPts val="0"/>
              </a:spcAft>
              <a:buSzPts val="1120"/>
              <a:buNone/>
              <a:defRPr sz="1400">
                <a:solidFill>
                  <a:schemeClr val="lt1"/>
                </a:solidFill>
              </a:defRPr>
            </a:lvl8pPr>
            <a:lvl9pPr indent="-228600" lvl="8" marL="4114800" algn="l">
              <a:spcBef>
                <a:spcPts val="1000"/>
              </a:spcBef>
              <a:spcAft>
                <a:spcPts val="0"/>
              </a:spcAft>
              <a:buSzPts val="1120"/>
              <a:buNone/>
              <a:defRPr sz="1400">
                <a:solidFill>
                  <a:schemeClr val="lt1"/>
                </a:solidFill>
              </a:defRPr>
            </a:lvl9pPr>
          </a:lstStyle>
          <a:p/>
        </p:txBody>
      </p:sp>
      <p:sp>
        <p:nvSpPr>
          <p:cNvPr id="99" name="Google Shape;99;p14"/>
          <p:cNvSpPr txBox="1"/>
          <p:nvPr>
            <p:ph idx="10" type="dt"/>
          </p:nvPr>
        </p:nvSpPr>
        <p:spPr>
          <a:xfrm rot="5400000">
            <a:off x="10155639" y="1790701"/>
            <a:ext cx="990599" cy="304799"/>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14"/>
          <p:cNvSpPr txBox="1"/>
          <p:nvPr>
            <p:ph idx="11" type="ftr"/>
          </p:nvPr>
        </p:nvSpPr>
        <p:spPr>
          <a:xfrm rot="5400000">
            <a:off x="8951573" y="3225297"/>
            <a:ext cx="3859795" cy="30480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 name="Google Shape;101;p14"/>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mr-I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p:cSld name="3 Column">
    <p:spTree>
      <p:nvGrpSpPr>
        <p:cNvPr id="102" name="Shape 102"/>
        <p:cNvGrpSpPr/>
        <p:nvPr/>
      </p:nvGrpSpPr>
      <p:grpSpPr>
        <a:xfrm>
          <a:off x="0" y="0"/>
          <a:ext cx="0" cy="0"/>
          <a:chOff x="0" y="0"/>
          <a:chExt cx="0" cy="0"/>
        </a:xfrm>
      </p:grpSpPr>
      <p:sp>
        <p:nvSpPr>
          <p:cNvPr id="103" name="Google Shape;103;p15"/>
          <p:cNvSpPr txBox="1"/>
          <p:nvPr>
            <p:ph type="title"/>
          </p:nvPr>
        </p:nvSpPr>
        <p:spPr>
          <a:xfrm>
            <a:off x="646111" y="452718"/>
            <a:ext cx="9404723" cy="140053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chemeClr val="lt2"/>
              </a:buClr>
              <a:buSzPts val="4200"/>
              <a:buFont typeface="Century Gothic"/>
              <a:buNone/>
              <a:defRPr sz="42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 name="Google Shape;104;p15"/>
          <p:cNvSpPr txBox="1"/>
          <p:nvPr>
            <p:ph idx="1" type="body"/>
          </p:nvPr>
        </p:nvSpPr>
        <p:spPr>
          <a:xfrm>
            <a:off x="632947" y="1981200"/>
            <a:ext cx="2946866"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rgbClr val="86D1D8"/>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105" name="Google Shape;105;p15"/>
          <p:cNvSpPr txBox="1"/>
          <p:nvPr>
            <p:ph idx="2" type="body"/>
          </p:nvPr>
        </p:nvSpPr>
        <p:spPr>
          <a:xfrm>
            <a:off x="652463" y="2667000"/>
            <a:ext cx="2927350" cy="3589338"/>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106" name="Google Shape;106;p15"/>
          <p:cNvSpPr txBox="1"/>
          <p:nvPr>
            <p:ph idx="3" type="body"/>
          </p:nvPr>
        </p:nvSpPr>
        <p:spPr>
          <a:xfrm>
            <a:off x="3883659" y="1981200"/>
            <a:ext cx="2936241"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rgbClr val="86D1D8"/>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107" name="Google Shape;107;p15"/>
          <p:cNvSpPr txBox="1"/>
          <p:nvPr>
            <p:ph idx="4" type="body"/>
          </p:nvPr>
        </p:nvSpPr>
        <p:spPr>
          <a:xfrm>
            <a:off x="3873106" y="2667000"/>
            <a:ext cx="2946794" cy="3589338"/>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108" name="Google Shape;108;p15"/>
          <p:cNvSpPr txBox="1"/>
          <p:nvPr>
            <p:ph idx="5" type="body"/>
          </p:nvPr>
        </p:nvSpPr>
        <p:spPr>
          <a:xfrm>
            <a:off x="7124700" y="1981200"/>
            <a:ext cx="2932113"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rgbClr val="86D1D8"/>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109" name="Google Shape;109;p15"/>
          <p:cNvSpPr txBox="1"/>
          <p:nvPr>
            <p:ph idx="6" type="body"/>
          </p:nvPr>
        </p:nvSpPr>
        <p:spPr>
          <a:xfrm>
            <a:off x="7124700" y="2667000"/>
            <a:ext cx="2932113" cy="3589338"/>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cxnSp>
        <p:nvCxnSpPr>
          <p:cNvPr id="110" name="Google Shape;110;p15"/>
          <p:cNvCxnSpPr/>
          <p:nvPr/>
        </p:nvCxnSpPr>
        <p:spPr>
          <a:xfrm>
            <a:off x="3726142" y="2133600"/>
            <a:ext cx="0" cy="3962400"/>
          </a:xfrm>
          <a:prstGeom prst="straightConnector1">
            <a:avLst/>
          </a:prstGeom>
          <a:noFill/>
          <a:ln cap="flat" cmpd="sng" w="12700">
            <a:solidFill>
              <a:srgbClr val="86D1D8">
                <a:alpha val="40000"/>
              </a:srgbClr>
            </a:solidFill>
            <a:prstDash val="solid"/>
            <a:round/>
            <a:headEnd len="sm" w="sm" type="none"/>
            <a:tailEnd len="sm" w="sm" type="none"/>
          </a:ln>
        </p:spPr>
      </p:cxnSp>
      <p:cxnSp>
        <p:nvCxnSpPr>
          <p:cNvPr id="111" name="Google Shape;111;p15"/>
          <p:cNvCxnSpPr/>
          <p:nvPr/>
        </p:nvCxnSpPr>
        <p:spPr>
          <a:xfrm>
            <a:off x="6962227" y="2133600"/>
            <a:ext cx="0" cy="3966882"/>
          </a:xfrm>
          <a:prstGeom prst="straightConnector1">
            <a:avLst/>
          </a:prstGeom>
          <a:noFill/>
          <a:ln cap="flat" cmpd="sng" w="12700">
            <a:solidFill>
              <a:srgbClr val="86D1D8">
                <a:alpha val="40000"/>
              </a:srgbClr>
            </a:solidFill>
            <a:prstDash val="solid"/>
            <a:round/>
            <a:headEnd len="sm" w="sm" type="none"/>
            <a:tailEnd len="sm" w="sm" type="none"/>
          </a:ln>
        </p:spPr>
      </p:cxnSp>
      <p:sp>
        <p:nvSpPr>
          <p:cNvPr id="112" name="Google Shape;112;p15"/>
          <p:cNvSpPr txBox="1"/>
          <p:nvPr>
            <p:ph idx="10" type="dt"/>
          </p:nvPr>
        </p:nvSpPr>
        <p:spPr>
          <a:xfrm rot="5400000">
            <a:off x="10155639" y="1790701"/>
            <a:ext cx="990599" cy="304799"/>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15"/>
          <p:cNvSpPr txBox="1"/>
          <p:nvPr>
            <p:ph idx="11" type="ftr"/>
          </p:nvPr>
        </p:nvSpPr>
        <p:spPr>
          <a:xfrm rot="5400000">
            <a:off x="8951573" y="3225297"/>
            <a:ext cx="3859795" cy="30480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15"/>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mr-I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Picture Column">
  <p:cSld name="3 Picture Column">
    <p:spTree>
      <p:nvGrpSpPr>
        <p:cNvPr id="115" name="Shape 115"/>
        <p:cNvGrpSpPr/>
        <p:nvPr/>
      </p:nvGrpSpPr>
      <p:grpSpPr>
        <a:xfrm>
          <a:off x="0" y="0"/>
          <a:ext cx="0" cy="0"/>
          <a:chOff x="0" y="0"/>
          <a:chExt cx="0" cy="0"/>
        </a:xfrm>
      </p:grpSpPr>
      <p:sp>
        <p:nvSpPr>
          <p:cNvPr id="116" name="Google Shape;116;p16"/>
          <p:cNvSpPr txBox="1"/>
          <p:nvPr>
            <p:ph type="title"/>
          </p:nvPr>
        </p:nvSpPr>
        <p:spPr>
          <a:xfrm>
            <a:off x="646111" y="452718"/>
            <a:ext cx="9404723" cy="140053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chemeClr val="lt2"/>
              </a:buClr>
              <a:buSzPts val="4200"/>
              <a:buFont typeface="Century Gothic"/>
              <a:buNone/>
              <a:defRPr sz="42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7" name="Google Shape;117;p16"/>
          <p:cNvSpPr txBox="1"/>
          <p:nvPr>
            <p:ph idx="1" type="body"/>
          </p:nvPr>
        </p:nvSpPr>
        <p:spPr>
          <a:xfrm>
            <a:off x="652463" y="4250949"/>
            <a:ext cx="2940050"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rgbClr val="86D1D8"/>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118" name="Google Shape;118;p16"/>
          <p:cNvSpPr/>
          <p:nvPr>
            <p:ph idx="2" type="pic"/>
          </p:nvPr>
        </p:nvSpPr>
        <p:spPr>
          <a:xfrm>
            <a:off x="652463" y="2209800"/>
            <a:ext cx="2940050" cy="1524000"/>
          </a:xfrm>
          <a:prstGeom prst="roundRect">
            <a:avLst>
              <a:gd fmla="val 1858" name="adj"/>
            </a:avLst>
          </a:prstGeom>
          <a:noFill/>
          <a:ln>
            <a:noFill/>
          </a:ln>
          <a:effectLst>
            <a:outerShdw blurRad="50800" rotWithShape="0" algn="tl" dir="5400000" dist="50800">
              <a:srgbClr val="000000">
                <a:alpha val="42745"/>
              </a:srgbClr>
            </a:outerShdw>
          </a:effectLst>
        </p:spPr>
      </p:sp>
      <p:sp>
        <p:nvSpPr>
          <p:cNvPr id="119" name="Google Shape;119;p16"/>
          <p:cNvSpPr txBox="1"/>
          <p:nvPr>
            <p:ph idx="3" type="body"/>
          </p:nvPr>
        </p:nvSpPr>
        <p:spPr>
          <a:xfrm>
            <a:off x="652463" y="4827211"/>
            <a:ext cx="2940050" cy="659189"/>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120" name="Google Shape;120;p16"/>
          <p:cNvSpPr txBox="1"/>
          <p:nvPr>
            <p:ph idx="4" type="body"/>
          </p:nvPr>
        </p:nvSpPr>
        <p:spPr>
          <a:xfrm>
            <a:off x="3889375" y="4250949"/>
            <a:ext cx="2930525"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rgbClr val="86D1D8"/>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121" name="Google Shape;121;p16"/>
          <p:cNvSpPr/>
          <p:nvPr>
            <p:ph idx="5" type="pic"/>
          </p:nvPr>
        </p:nvSpPr>
        <p:spPr>
          <a:xfrm>
            <a:off x="3889374" y="2209800"/>
            <a:ext cx="2930525" cy="1524000"/>
          </a:xfrm>
          <a:prstGeom prst="roundRect">
            <a:avLst>
              <a:gd fmla="val 1858" name="adj"/>
            </a:avLst>
          </a:prstGeom>
          <a:noFill/>
          <a:ln>
            <a:noFill/>
          </a:ln>
          <a:effectLst>
            <a:outerShdw blurRad="50800" rotWithShape="0" algn="tl" dir="5400000" dist="50800">
              <a:srgbClr val="000000">
                <a:alpha val="42745"/>
              </a:srgbClr>
            </a:outerShdw>
          </a:effectLst>
        </p:spPr>
      </p:sp>
      <p:sp>
        <p:nvSpPr>
          <p:cNvPr id="122" name="Google Shape;122;p16"/>
          <p:cNvSpPr txBox="1"/>
          <p:nvPr>
            <p:ph idx="6" type="body"/>
          </p:nvPr>
        </p:nvSpPr>
        <p:spPr>
          <a:xfrm>
            <a:off x="3888022" y="4827210"/>
            <a:ext cx="2934406" cy="659189"/>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123" name="Google Shape;123;p16"/>
          <p:cNvSpPr txBox="1"/>
          <p:nvPr>
            <p:ph idx="7" type="body"/>
          </p:nvPr>
        </p:nvSpPr>
        <p:spPr>
          <a:xfrm>
            <a:off x="7124700" y="4250949"/>
            <a:ext cx="2932113"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rgbClr val="86D1D8"/>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124" name="Google Shape;124;p16"/>
          <p:cNvSpPr/>
          <p:nvPr>
            <p:ph idx="8" type="pic"/>
          </p:nvPr>
        </p:nvSpPr>
        <p:spPr>
          <a:xfrm>
            <a:off x="7124699" y="2209800"/>
            <a:ext cx="2932113" cy="1524000"/>
          </a:xfrm>
          <a:prstGeom prst="roundRect">
            <a:avLst>
              <a:gd fmla="val 1858" name="adj"/>
            </a:avLst>
          </a:prstGeom>
          <a:noFill/>
          <a:ln>
            <a:noFill/>
          </a:ln>
          <a:effectLst>
            <a:outerShdw blurRad="50800" rotWithShape="0" algn="tl" dir="5400000" dist="50800">
              <a:srgbClr val="000000">
                <a:alpha val="42745"/>
              </a:srgbClr>
            </a:outerShdw>
          </a:effectLst>
        </p:spPr>
      </p:sp>
      <p:sp>
        <p:nvSpPr>
          <p:cNvPr id="125" name="Google Shape;125;p16"/>
          <p:cNvSpPr txBox="1"/>
          <p:nvPr>
            <p:ph idx="9" type="body"/>
          </p:nvPr>
        </p:nvSpPr>
        <p:spPr>
          <a:xfrm>
            <a:off x="7124575" y="4827208"/>
            <a:ext cx="2935997" cy="659189"/>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cxnSp>
        <p:nvCxnSpPr>
          <p:cNvPr id="126" name="Google Shape;126;p16"/>
          <p:cNvCxnSpPr/>
          <p:nvPr/>
        </p:nvCxnSpPr>
        <p:spPr>
          <a:xfrm>
            <a:off x="3726142" y="2133600"/>
            <a:ext cx="0" cy="3962400"/>
          </a:xfrm>
          <a:prstGeom prst="straightConnector1">
            <a:avLst/>
          </a:prstGeom>
          <a:noFill/>
          <a:ln cap="flat" cmpd="sng" w="12700">
            <a:solidFill>
              <a:srgbClr val="86D1D8">
                <a:alpha val="40000"/>
              </a:srgbClr>
            </a:solidFill>
            <a:prstDash val="solid"/>
            <a:round/>
            <a:headEnd len="sm" w="sm" type="none"/>
            <a:tailEnd len="sm" w="sm" type="none"/>
          </a:ln>
        </p:spPr>
      </p:cxnSp>
      <p:cxnSp>
        <p:nvCxnSpPr>
          <p:cNvPr id="127" name="Google Shape;127;p16"/>
          <p:cNvCxnSpPr/>
          <p:nvPr/>
        </p:nvCxnSpPr>
        <p:spPr>
          <a:xfrm>
            <a:off x="6962227" y="2133600"/>
            <a:ext cx="0" cy="3966882"/>
          </a:xfrm>
          <a:prstGeom prst="straightConnector1">
            <a:avLst/>
          </a:prstGeom>
          <a:noFill/>
          <a:ln cap="flat" cmpd="sng" w="12700">
            <a:solidFill>
              <a:srgbClr val="86D1D8">
                <a:alpha val="40000"/>
              </a:srgbClr>
            </a:solidFill>
            <a:prstDash val="solid"/>
            <a:round/>
            <a:headEnd len="sm" w="sm" type="none"/>
            <a:tailEnd len="sm" w="sm" type="none"/>
          </a:ln>
        </p:spPr>
      </p:cxnSp>
      <p:sp>
        <p:nvSpPr>
          <p:cNvPr id="128" name="Google Shape;128;p16"/>
          <p:cNvSpPr txBox="1"/>
          <p:nvPr>
            <p:ph idx="10" type="dt"/>
          </p:nvPr>
        </p:nvSpPr>
        <p:spPr>
          <a:xfrm rot="5400000">
            <a:off x="10155639" y="1790701"/>
            <a:ext cx="990599" cy="304799"/>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9" name="Google Shape;129;p16"/>
          <p:cNvSpPr txBox="1"/>
          <p:nvPr>
            <p:ph idx="11" type="ftr"/>
          </p:nvPr>
        </p:nvSpPr>
        <p:spPr>
          <a:xfrm rot="5400000">
            <a:off x="8951573" y="3225297"/>
            <a:ext cx="3859795" cy="30480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0" name="Google Shape;130;p16"/>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mr-I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31" name="Shape 131"/>
        <p:cNvGrpSpPr/>
        <p:nvPr/>
      </p:nvGrpSpPr>
      <p:grpSpPr>
        <a:xfrm>
          <a:off x="0" y="0"/>
          <a:ext cx="0" cy="0"/>
          <a:chOff x="0" y="0"/>
          <a:chExt cx="0" cy="0"/>
        </a:xfrm>
      </p:grpSpPr>
      <p:sp>
        <p:nvSpPr>
          <p:cNvPr id="132" name="Google Shape;132;p17"/>
          <p:cNvSpPr txBox="1"/>
          <p:nvPr>
            <p:ph type="title"/>
          </p:nvPr>
        </p:nvSpPr>
        <p:spPr>
          <a:xfrm>
            <a:off x="646111" y="452718"/>
            <a:ext cx="9404723" cy="140053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3" name="Google Shape;133;p17"/>
          <p:cNvSpPr txBox="1"/>
          <p:nvPr>
            <p:ph idx="1" type="body"/>
          </p:nvPr>
        </p:nvSpPr>
        <p:spPr>
          <a:xfrm rot="5400000">
            <a:off x="3478842" y="-322612"/>
            <a:ext cx="4195481" cy="8946541"/>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39" lvl="2" marL="1371600" algn="l">
              <a:spcBef>
                <a:spcPts val="1000"/>
              </a:spcBef>
              <a:spcAft>
                <a:spcPts val="0"/>
              </a:spcAft>
              <a:buSzPts val="1440"/>
              <a:buChar char="►"/>
              <a:defRPr/>
            </a:lvl3pPr>
            <a:lvl4pPr indent="-320039" lvl="3" marL="1828800" algn="l">
              <a:spcBef>
                <a:spcPts val="1000"/>
              </a:spcBef>
              <a:spcAft>
                <a:spcPts val="0"/>
              </a:spcAft>
              <a:buSzPts val="1440"/>
              <a:buChar char="►"/>
              <a:defRPr/>
            </a:lvl4pPr>
            <a:lvl5pPr indent="-320039" lvl="4" marL="2286000" algn="l">
              <a:spcBef>
                <a:spcPts val="1000"/>
              </a:spcBef>
              <a:spcAft>
                <a:spcPts val="0"/>
              </a:spcAft>
              <a:buSzPts val="1440"/>
              <a:buChar char="►"/>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134" name="Google Shape;134;p17"/>
          <p:cNvSpPr txBox="1"/>
          <p:nvPr>
            <p:ph idx="10" type="dt"/>
          </p:nvPr>
        </p:nvSpPr>
        <p:spPr>
          <a:xfrm rot="5400000">
            <a:off x="10155639" y="1790701"/>
            <a:ext cx="990599" cy="304799"/>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5" name="Google Shape;135;p17"/>
          <p:cNvSpPr txBox="1"/>
          <p:nvPr>
            <p:ph idx="11" type="ftr"/>
          </p:nvPr>
        </p:nvSpPr>
        <p:spPr>
          <a:xfrm rot="5400000">
            <a:off x="8951573" y="3225297"/>
            <a:ext cx="3859795" cy="30480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6" name="Google Shape;136;p17"/>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mr-I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37" name="Shape 137"/>
        <p:cNvGrpSpPr/>
        <p:nvPr/>
      </p:nvGrpSpPr>
      <p:grpSpPr>
        <a:xfrm>
          <a:off x="0" y="0"/>
          <a:ext cx="0" cy="0"/>
          <a:chOff x="0" y="0"/>
          <a:chExt cx="0" cy="0"/>
        </a:xfrm>
      </p:grpSpPr>
      <p:sp>
        <p:nvSpPr>
          <p:cNvPr id="138" name="Google Shape;138;p18"/>
          <p:cNvSpPr txBox="1"/>
          <p:nvPr>
            <p:ph type="title"/>
          </p:nvPr>
        </p:nvSpPr>
        <p:spPr>
          <a:xfrm rot="5400000">
            <a:off x="6267450" y="2466975"/>
            <a:ext cx="5826125" cy="175260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9" name="Google Shape;139;p18"/>
          <p:cNvSpPr txBox="1"/>
          <p:nvPr>
            <p:ph idx="1" type="body"/>
          </p:nvPr>
        </p:nvSpPr>
        <p:spPr>
          <a:xfrm rot="5400000">
            <a:off x="1679576" y="-139699"/>
            <a:ext cx="5368924" cy="7423149"/>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39" lvl="2" marL="1371600" algn="l">
              <a:spcBef>
                <a:spcPts val="1000"/>
              </a:spcBef>
              <a:spcAft>
                <a:spcPts val="0"/>
              </a:spcAft>
              <a:buSzPts val="1440"/>
              <a:buChar char="►"/>
              <a:defRPr/>
            </a:lvl3pPr>
            <a:lvl4pPr indent="-320039" lvl="3" marL="1828800" algn="l">
              <a:spcBef>
                <a:spcPts val="1000"/>
              </a:spcBef>
              <a:spcAft>
                <a:spcPts val="0"/>
              </a:spcAft>
              <a:buSzPts val="1440"/>
              <a:buChar char="►"/>
              <a:defRPr/>
            </a:lvl4pPr>
            <a:lvl5pPr indent="-320039" lvl="4" marL="2286000" algn="l">
              <a:spcBef>
                <a:spcPts val="1000"/>
              </a:spcBef>
              <a:spcAft>
                <a:spcPts val="0"/>
              </a:spcAft>
              <a:buSzPts val="1440"/>
              <a:buChar char="►"/>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140" name="Google Shape;140;p18"/>
          <p:cNvSpPr txBox="1"/>
          <p:nvPr>
            <p:ph idx="10" type="dt"/>
          </p:nvPr>
        </p:nvSpPr>
        <p:spPr>
          <a:xfrm rot="5400000">
            <a:off x="10155639" y="1790701"/>
            <a:ext cx="990599" cy="304799"/>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1" name="Google Shape;141;p18"/>
          <p:cNvSpPr txBox="1"/>
          <p:nvPr>
            <p:ph idx="11" type="ftr"/>
          </p:nvPr>
        </p:nvSpPr>
        <p:spPr>
          <a:xfrm rot="5400000">
            <a:off x="8951573" y="3225297"/>
            <a:ext cx="3859795" cy="30480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2" name="Google Shape;142;p18"/>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mr-I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15.xml"/><Relationship Id="rId11" Type="http://schemas.openxmlformats.org/officeDocument/2006/relationships/slideLayout" Target="../slideLayouts/slideLayout6.xml"/><Relationship Id="rId22" Type="http://schemas.openxmlformats.org/officeDocument/2006/relationships/slideLayout" Target="../slideLayouts/slideLayout17.xml"/><Relationship Id="rId10" Type="http://schemas.openxmlformats.org/officeDocument/2006/relationships/slideLayout" Target="../slideLayouts/slideLayout5.xml"/><Relationship Id="rId21" Type="http://schemas.openxmlformats.org/officeDocument/2006/relationships/slideLayout" Target="../slideLayouts/slideLayout16.xml"/><Relationship Id="rId13" Type="http://schemas.openxmlformats.org/officeDocument/2006/relationships/slideLayout" Target="../slideLayouts/slideLayout8.xml"/><Relationship Id="rId12" Type="http://schemas.openxmlformats.org/officeDocument/2006/relationships/slideLayout" Target="../slideLayouts/slideLayout7.xml"/><Relationship Id="rId23" Type="http://schemas.openxmlformats.org/officeDocument/2006/relationships/theme" Target="../theme/theme2.xml"/><Relationship Id="rId1" Type="http://schemas.openxmlformats.org/officeDocument/2006/relationships/image" Target="../media/image5.png"/><Relationship Id="rId2" Type="http://schemas.openxmlformats.org/officeDocument/2006/relationships/image" Target="../media/image2.png"/><Relationship Id="rId3"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slideLayout" Target="../slideLayouts/slideLayout4.xml"/><Relationship Id="rId15" Type="http://schemas.openxmlformats.org/officeDocument/2006/relationships/slideLayout" Target="../slideLayouts/slideLayout10.xml"/><Relationship Id="rId14" Type="http://schemas.openxmlformats.org/officeDocument/2006/relationships/slideLayout" Target="../slideLayouts/slideLayout9.xml"/><Relationship Id="rId17" Type="http://schemas.openxmlformats.org/officeDocument/2006/relationships/slideLayout" Target="../slideLayouts/slideLayout12.xml"/><Relationship Id="rId16" Type="http://schemas.openxmlformats.org/officeDocument/2006/relationships/slideLayout" Target="../slideLayouts/slideLayout11.xml"/><Relationship Id="rId5" Type="http://schemas.openxmlformats.org/officeDocument/2006/relationships/image" Target="../media/image1.png"/><Relationship Id="rId19" Type="http://schemas.openxmlformats.org/officeDocument/2006/relationships/slideLayout" Target="../slideLayouts/slideLayout14.xml"/><Relationship Id="rId6" Type="http://schemas.openxmlformats.org/officeDocument/2006/relationships/slideLayout" Target="../slideLayouts/slideLayout1.xml"/><Relationship Id="rId18" Type="http://schemas.openxmlformats.org/officeDocument/2006/relationships/slideLayout" Target="../slideLayouts/slideLayout13.xml"/><Relationship Id="rId7" Type="http://schemas.openxmlformats.org/officeDocument/2006/relationships/slideLayout" Target="../slideLayouts/slideLayout2.xml"/><Relationship Id="rId8"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 name="Shape 5"/>
        <p:cNvGrpSpPr/>
        <p:nvPr/>
      </p:nvGrpSpPr>
      <p:grpSpPr>
        <a:xfrm>
          <a:off x="0" y="0"/>
          <a:ext cx="0" cy="0"/>
          <a:chOff x="0" y="0"/>
          <a:chExt cx="0" cy="0"/>
        </a:xfrm>
      </p:grpSpPr>
      <p:pic>
        <p:nvPicPr>
          <p:cNvPr id="6" name="Google Shape;6;p1"/>
          <p:cNvPicPr preferRelativeResize="0"/>
          <p:nvPr/>
        </p:nvPicPr>
        <p:blipFill rotWithShape="1">
          <a:blip r:embed="rId2">
            <a:alphaModFix/>
          </a:blip>
          <a:srcRect b="0" l="3613" r="0" t="0"/>
          <a:stretch/>
        </p:blipFill>
        <p:spPr>
          <a:xfrm>
            <a:off x="0" y="2669685"/>
            <a:ext cx="4037012" cy="4188315"/>
          </a:xfrm>
          <a:prstGeom prst="rect">
            <a:avLst/>
          </a:prstGeom>
          <a:noFill/>
          <a:ln>
            <a:noFill/>
          </a:ln>
        </p:spPr>
      </p:pic>
      <p:pic>
        <p:nvPicPr>
          <p:cNvPr id="7" name="Google Shape;7;p1"/>
          <p:cNvPicPr preferRelativeResize="0"/>
          <p:nvPr/>
        </p:nvPicPr>
        <p:blipFill rotWithShape="1">
          <a:blip r:embed="rId3">
            <a:alphaModFix/>
          </a:blip>
          <a:srcRect b="0" l="35640" r="0" t="0"/>
          <a:stretch/>
        </p:blipFill>
        <p:spPr>
          <a:xfrm>
            <a:off x="0" y="2892347"/>
            <a:ext cx="1522412" cy="2365453"/>
          </a:xfrm>
          <a:prstGeom prst="rect">
            <a:avLst/>
          </a:prstGeom>
          <a:noFill/>
          <a:ln>
            <a:noFill/>
          </a:ln>
        </p:spPr>
      </p:pic>
      <p:sp>
        <p:nvSpPr>
          <p:cNvPr id="8" name="Google Shape;8;p1"/>
          <p:cNvSpPr/>
          <p:nvPr/>
        </p:nvSpPr>
        <p:spPr>
          <a:xfrm>
            <a:off x="8609012" y="1676400"/>
            <a:ext cx="2819400" cy="2819400"/>
          </a:xfrm>
          <a:prstGeom prst="ellipse">
            <a:avLst/>
          </a:prstGeom>
          <a:gradFill>
            <a:gsLst>
              <a:gs pos="0">
                <a:srgbClr val="4CB9C3">
                  <a:alpha val="6666"/>
                </a:srgbClr>
              </a:gs>
              <a:gs pos="36000">
                <a:srgbClr val="4CB9C3">
                  <a:alpha val="5882"/>
                </a:srgbClr>
              </a:gs>
              <a:gs pos="69000">
                <a:srgbClr val="4CB9C3">
                  <a:alpha val="0"/>
                </a:srgbClr>
              </a:gs>
              <a:gs pos="100000">
                <a:srgbClr val="4CB9C3">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 name="Google Shape;9;p1"/>
          <p:cNvPicPr preferRelativeResize="0"/>
          <p:nvPr/>
        </p:nvPicPr>
        <p:blipFill rotWithShape="1">
          <a:blip r:embed="rId4">
            <a:alphaModFix/>
          </a:blip>
          <a:srcRect b="0" l="0" r="0" t="28812"/>
          <a:stretch/>
        </p:blipFill>
        <p:spPr>
          <a:xfrm>
            <a:off x="7999412" y="0"/>
            <a:ext cx="1603387" cy="1141407"/>
          </a:xfrm>
          <a:prstGeom prst="rect">
            <a:avLst/>
          </a:prstGeom>
          <a:noFill/>
          <a:ln>
            <a:noFill/>
          </a:ln>
        </p:spPr>
      </p:pic>
      <p:pic>
        <p:nvPicPr>
          <p:cNvPr id="10" name="Google Shape;10;p1"/>
          <p:cNvPicPr preferRelativeResize="0"/>
          <p:nvPr/>
        </p:nvPicPr>
        <p:blipFill rotWithShape="1">
          <a:blip r:embed="rId5">
            <a:alphaModFix/>
          </a:blip>
          <a:srcRect b="23320" l="0" r="0" t="0"/>
          <a:stretch/>
        </p:blipFill>
        <p:spPr>
          <a:xfrm>
            <a:off x="8605878" y="6096000"/>
            <a:ext cx="993734" cy="762000"/>
          </a:xfrm>
          <a:prstGeom prst="rect">
            <a:avLst/>
          </a:prstGeom>
          <a:noFill/>
          <a:ln>
            <a:noFill/>
          </a:ln>
        </p:spPr>
      </p:pic>
      <p:sp>
        <p:nvSpPr>
          <p:cNvPr id="11" name="Google Shape;11;p1"/>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70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1"/>
          <p:cNvSpPr txBox="1"/>
          <p:nvPr>
            <p:ph type="title"/>
          </p:nvPr>
        </p:nvSpPr>
        <p:spPr>
          <a:xfrm>
            <a:off x="646111" y="452718"/>
            <a:ext cx="9404723" cy="140053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Clr>
                <a:schemeClr val="lt2"/>
              </a:buClr>
              <a:buSzPts val="4200"/>
              <a:buFont typeface="Century Gothic"/>
              <a:buNone/>
              <a:defRPr b="0" i="0" sz="4200" u="none" cap="none" strike="noStrike">
                <a:solidFill>
                  <a:schemeClr val="lt2"/>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2"/>
                </a:solidFill>
              </a:defRPr>
            </a:lvl2pPr>
            <a:lvl3pPr lvl="2" marR="0" rtl="0" algn="l">
              <a:spcBef>
                <a:spcPts val="0"/>
              </a:spcBef>
              <a:spcAft>
                <a:spcPts val="0"/>
              </a:spcAft>
              <a:buSzPts val="1400"/>
              <a:buNone/>
              <a:defRPr b="0" i="0" sz="1800" u="none" cap="none" strike="noStrike">
                <a:solidFill>
                  <a:schemeClr val="lt2"/>
                </a:solidFill>
              </a:defRPr>
            </a:lvl3pPr>
            <a:lvl4pPr lvl="3" marR="0" rtl="0" algn="l">
              <a:spcBef>
                <a:spcPts val="0"/>
              </a:spcBef>
              <a:spcAft>
                <a:spcPts val="0"/>
              </a:spcAft>
              <a:buSzPts val="1400"/>
              <a:buNone/>
              <a:defRPr b="0" i="0" sz="1800" u="none" cap="none" strike="noStrike">
                <a:solidFill>
                  <a:schemeClr val="lt2"/>
                </a:solidFill>
              </a:defRPr>
            </a:lvl4pPr>
            <a:lvl5pPr lvl="4" marR="0" rtl="0" algn="l">
              <a:spcBef>
                <a:spcPts val="0"/>
              </a:spcBef>
              <a:spcAft>
                <a:spcPts val="0"/>
              </a:spcAft>
              <a:buSzPts val="1400"/>
              <a:buNone/>
              <a:defRPr b="0" i="0" sz="1800" u="none" cap="none" strike="noStrike">
                <a:solidFill>
                  <a:schemeClr val="lt2"/>
                </a:solidFill>
              </a:defRPr>
            </a:lvl5pPr>
            <a:lvl6pPr lvl="5" marR="0" rtl="0" algn="l">
              <a:spcBef>
                <a:spcPts val="0"/>
              </a:spcBef>
              <a:spcAft>
                <a:spcPts val="0"/>
              </a:spcAft>
              <a:buSzPts val="1400"/>
              <a:buNone/>
              <a:defRPr b="0" i="0" sz="1800" u="none" cap="none" strike="noStrike">
                <a:solidFill>
                  <a:schemeClr val="lt2"/>
                </a:solidFill>
              </a:defRPr>
            </a:lvl6pPr>
            <a:lvl7pPr lvl="6" marR="0" rtl="0" algn="l">
              <a:spcBef>
                <a:spcPts val="0"/>
              </a:spcBef>
              <a:spcAft>
                <a:spcPts val="0"/>
              </a:spcAft>
              <a:buSzPts val="1400"/>
              <a:buNone/>
              <a:defRPr b="0" i="0" sz="1800" u="none" cap="none" strike="noStrike">
                <a:solidFill>
                  <a:schemeClr val="lt2"/>
                </a:solidFill>
              </a:defRPr>
            </a:lvl7pPr>
            <a:lvl8pPr lvl="7" marR="0" rtl="0" algn="l">
              <a:spcBef>
                <a:spcPts val="0"/>
              </a:spcBef>
              <a:spcAft>
                <a:spcPts val="0"/>
              </a:spcAft>
              <a:buSzPts val="1400"/>
              <a:buNone/>
              <a:defRPr b="0" i="0" sz="1800" u="none" cap="none" strike="noStrike">
                <a:solidFill>
                  <a:schemeClr val="lt2"/>
                </a:solidFill>
              </a:defRPr>
            </a:lvl8pPr>
            <a:lvl9pPr lvl="8" marR="0" rtl="0" algn="l">
              <a:spcBef>
                <a:spcPts val="0"/>
              </a:spcBef>
              <a:spcAft>
                <a:spcPts val="0"/>
              </a:spcAft>
              <a:buSzPts val="1400"/>
              <a:buNone/>
              <a:defRPr b="0" i="0" sz="1800" u="none" cap="none" strike="noStrike">
                <a:solidFill>
                  <a:schemeClr val="lt2"/>
                </a:solidFill>
              </a:defRPr>
            </a:lvl9pPr>
          </a:lstStyle>
          <a:p/>
        </p:txBody>
      </p:sp>
      <p:sp>
        <p:nvSpPr>
          <p:cNvPr id="13" name="Google Shape;13;p1"/>
          <p:cNvSpPr txBox="1"/>
          <p:nvPr>
            <p:ph idx="1" type="body"/>
          </p:nvPr>
        </p:nvSpPr>
        <p:spPr>
          <a:xfrm>
            <a:off x="1103312" y="2052918"/>
            <a:ext cx="8946541" cy="4195481"/>
          </a:xfrm>
          <a:prstGeom prst="rect">
            <a:avLst/>
          </a:prstGeom>
          <a:noFill/>
          <a:ln>
            <a:noFill/>
          </a:ln>
        </p:spPr>
        <p:txBody>
          <a:bodyPr anchorCtr="0" anchor="t" bIns="45700" lIns="91425" spcFirstLastPara="1" rIns="91425" wrap="square" tIns="45700">
            <a:normAutofit/>
          </a:bodyPr>
          <a:lstStyle>
            <a:lvl1pPr indent="-330200" lvl="0" marL="457200" marR="0" rtl="0" algn="l">
              <a:spcBef>
                <a:spcPts val="1000"/>
              </a:spcBef>
              <a:spcAft>
                <a:spcPts val="0"/>
              </a:spcAft>
              <a:buClr>
                <a:srgbClr val="86D1D8"/>
              </a:buClr>
              <a:buSzPts val="1600"/>
              <a:buFont typeface="Noto Sans Symbols"/>
              <a:buChar char="►"/>
              <a:defRPr b="0" i="0" sz="2000" u="none" cap="none" strike="noStrike">
                <a:solidFill>
                  <a:schemeClr val="lt1"/>
                </a:solidFill>
                <a:latin typeface="Century Gothic"/>
                <a:ea typeface="Century Gothic"/>
                <a:cs typeface="Century Gothic"/>
                <a:sym typeface="Century Gothic"/>
              </a:defRPr>
            </a:lvl1pPr>
            <a:lvl2pPr indent="-320040" lvl="1" marL="914400" marR="0" rtl="0" algn="l">
              <a:spcBef>
                <a:spcPts val="1000"/>
              </a:spcBef>
              <a:spcAft>
                <a:spcPts val="0"/>
              </a:spcAft>
              <a:buClr>
                <a:srgbClr val="86D1D8"/>
              </a:buClr>
              <a:buSzPts val="1440"/>
              <a:buFont typeface="Noto Sans Symbols"/>
              <a:buChar char="►"/>
              <a:defRPr b="0" i="0" sz="1800" u="none" cap="none" strike="noStrike">
                <a:solidFill>
                  <a:schemeClr val="lt1"/>
                </a:solidFill>
                <a:latin typeface="Century Gothic"/>
                <a:ea typeface="Century Gothic"/>
                <a:cs typeface="Century Gothic"/>
                <a:sym typeface="Century Gothic"/>
              </a:defRPr>
            </a:lvl2pPr>
            <a:lvl3pPr indent="-309880" lvl="2" marL="1371600" marR="0" rtl="0" algn="l">
              <a:spcBef>
                <a:spcPts val="1000"/>
              </a:spcBef>
              <a:spcAft>
                <a:spcPts val="0"/>
              </a:spcAft>
              <a:buClr>
                <a:srgbClr val="86D1D8"/>
              </a:buClr>
              <a:buSzPts val="1280"/>
              <a:buFont typeface="Noto Sans Symbols"/>
              <a:buChar char="►"/>
              <a:defRPr b="0" i="0" sz="1600" u="none" cap="none" strike="noStrike">
                <a:solidFill>
                  <a:schemeClr val="lt1"/>
                </a:solidFill>
                <a:latin typeface="Century Gothic"/>
                <a:ea typeface="Century Gothic"/>
                <a:cs typeface="Century Gothic"/>
                <a:sym typeface="Century Gothic"/>
              </a:defRPr>
            </a:lvl3pPr>
            <a:lvl4pPr indent="-299719" lvl="3" marL="1828800" marR="0" rtl="0" algn="l">
              <a:spcBef>
                <a:spcPts val="1000"/>
              </a:spcBef>
              <a:spcAft>
                <a:spcPts val="0"/>
              </a:spcAft>
              <a:buClr>
                <a:srgbClr val="86D1D8"/>
              </a:buClr>
              <a:buSzPts val="1120"/>
              <a:buFont typeface="Noto Sans Symbols"/>
              <a:buChar char="►"/>
              <a:defRPr b="0" i="0" sz="1400" u="none" cap="none" strike="noStrike">
                <a:solidFill>
                  <a:schemeClr val="lt1"/>
                </a:solidFill>
                <a:latin typeface="Century Gothic"/>
                <a:ea typeface="Century Gothic"/>
                <a:cs typeface="Century Gothic"/>
                <a:sym typeface="Century Gothic"/>
              </a:defRPr>
            </a:lvl4pPr>
            <a:lvl5pPr indent="-299720" lvl="4" marL="2286000" marR="0" rtl="0" algn="l">
              <a:spcBef>
                <a:spcPts val="1000"/>
              </a:spcBef>
              <a:spcAft>
                <a:spcPts val="0"/>
              </a:spcAft>
              <a:buClr>
                <a:srgbClr val="86D1D8"/>
              </a:buClr>
              <a:buSzPts val="1120"/>
              <a:buFont typeface="Noto Sans Symbols"/>
              <a:buChar char="►"/>
              <a:defRPr b="0" i="0" sz="1400" u="none" cap="none" strike="noStrike">
                <a:solidFill>
                  <a:schemeClr val="lt1"/>
                </a:solidFill>
                <a:latin typeface="Century Gothic"/>
                <a:ea typeface="Century Gothic"/>
                <a:cs typeface="Century Gothic"/>
                <a:sym typeface="Century Gothic"/>
              </a:defRPr>
            </a:lvl5pPr>
            <a:lvl6pPr indent="-299720" lvl="5" marL="2743200" marR="0" rtl="0" algn="l">
              <a:spcBef>
                <a:spcPts val="1000"/>
              </a:spcBef>
              <a:spcAft>
                <a:spcPts val="0"/>
              </a:spcAft>
              <a:buClr>
                <a:srgbClr val="86D1D8"/>
              </a:buClr>
              <a:buSzPts val="1120"/>
              <a:buFont typeface="Noto Sans Symbols"/>
              <a:buChar char="►"/>
              <a:defRPr b="0" i="0" sz="1400" u="none" cap="none" strike="noStrike">
                <a:solidFill>
                  <a:schemeClr val="lt1"/>
                </a:solidFill>
                <a:latin typeface="Century Gothic"/>
                <a:ea typeface="Century Gothic"/>
                <a:cs typeface="Century Gothic"/>
                <a:sym typeface="Century Gothic"/>
              </a:defRPr>
            </a:lvl6pPr>
            <a:lvl7pPr indent="-299720" lvl="6" marL="3200400" marR="0" rtl="0" algn="l">
              <a:spcBef>
                <a:spcPts val="1000"/>
              </a:spcBef>
              <a:spcAft>
                <a:spcPts val="0"/>
              </a:spcAft>
              <a:buClr>
                <a:srgbClr val="86D1D8"/>
              </a:buClr>
              <a:buSzPts val="1120"/>
              <a:buFont typeface="Noto Sans Symbols"/>
              <a:buChar char="►"/>
              <a:defRPr b="0" i="0" sz="1400" u="none" cap="none" strike="noStrike">
                <a:solidFill>
                  <a:schemeClr val="lt1"/>
                </a:solidFill>
                <a:latin typeface="Century Gothic"/>
                <a:ea typeface="Century Gothic"/>
                <a:cs typeface="Century Gothic"/>
                <a:sym typeface="Century Gothic"/>
              </a:defRPr>
            </a:lvl7pPr>
            <a:lvl8pPr indent="-299720" lvl="7" marL="3657600" marR="0" rtl="0" algn="l">
              <a:spcBef>
                <a:spcPts val="1000"/>
              </a:spcBef>
              <a:spcAft>
                <a:spcPts val="0"/>
              </a:spcAft>
              <a:buClr>
                <a:srgbClr val="86D1D8"/>
              </a:buClr>
              <a:buSzPts val="1120"/>
              <a:buFont typeface="Noto Sans Symbols"/>
              <a:buChar char="►"/>
              <a:defRPr b="0" i="0" sz="1400" u="none" cap="none" strike="noStrike">
                <a:solidFill>
                  <a:schemeClr val="lt1"/>
                </a:solidFill>
                <a:latin typeface="Century Gothic"/>
                <a:ea typeface="Century Gothic"/>
                <a:cs typeface="Century Gothic"/>
                <a:sym typeface="Century Gothic"/>
              </a:defRPr>
            </a:lvl8pPr>
            <a:lvl9pPr indent="-299720" lvl="8" marL="4114800" marR="0" rtl="0" algn="l">
              <a:spcBef>
                <a:spcPts val="1000"/>
              </a:spcBef>
              <a:spcAft>
                <a:spcPts val="0"/>
              </a:spcAft>
              <a:buClr>
                <a:srgbClr val="86D1D8"/>
              </a:buClr>
              <a:buSzPts val="1120"/>
              <a:buFont typeface="Noto Sans Symbols"/>
              <a:buChar char="►"/>
              <a:defRPr b="0" i="0" sz="1400" u="none" cap="none" strike="noStrike">
                <a:solidFill>
                  <a:schemeClr val="lt1"/>
                </a:solidFill>
                <a:latin typeface="Century Gothic"/>
                <a:ea typeface="Century Gothic"/>
                <a:cs typeface="Century Gothic"/>
                <a:sym typeface="Century Gothic"/>
              </a:defRPr>
            </a:lvl9pPr>
          </a:lstStyle>
          <a:p/>
        </p:txBody>
      </p:sp>
      <p:sp>
        <p:nvSpPr>
          <p:cNvPr id="14" name="Google Shape;14;p1"/>
          <p:cNvSpPr txBox="1"/>
          <p:nvPr>
            <p:ph idx="10" type="dt"/>
          </p:nvPr>
        </p:nvSpPr>
        <p:spPr>
          <a:xfrm rot="5400000">
            <a:off x="10155639" y="1790701"/>
            <a:ext cx="990599" cy="3047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100" u="none" cap="none" strike="noStrike">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15" name="Google Shape;15;p1"/>
          <p:cNvSpPr txBox="1"/>
          <p:nvPr>
            <p:ph idx="11" type="ftr"/>
          </p:nvPr>
        </p:nvSpPr>
        <p:spPr>
          <a:xfrm rot="5400000">
            <a:off x="8951573" y="3225297"/>
            <a:ext cx="3859795" cy="304801"/>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100" u="none" cap="none" strike="noStrike">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16" name="Google Shape;16;p1"/>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rtl="0" algn="ctr">
              <a:spcBef>
                <a:spcPts val="0"/>
              </a:spcBef>
              <a:buNone/>
              <a:defRPr b="0" i="0" sz="2800" u="none" cap="none" strike="noStrike">
                <a:solidFill>
                  <a:schemeClr val="lt1"/>
                </a:solidFill>
                <a:latin typeface="Century Gothic"/>
                <a:ea typeface="Century Gothic"/>
                <a:cs typeface="Century Gothic"/>
                <a:sym typeface="Century Gothic"/>
              </a:defRPr>
            </a:lvl1pPr>
            <a:lvl2pPr indent="0" lvl="1" marL="0" marR="0" rtl="0" algn="ctr">
              <a:spcBef>
                <a:spcPts val="0"/>
              </a:spcBef>
              <a:buNone/>
              <a:defRPr b="0" i="0" sz="2800" u="none" cap="none" strike="noStrike">
                <a:solidFill>
                  <a:schemeClr val="lt1"/>
                </a:solidFill>
                <a:latin typeface="Century Gothic"/>
                <a:ea typeface="Century Gothic"/>
                <a:cs typeface="Century Gothic"/>
                <a:sym typeface="Century Gothic"/>
              </a:defRPr>
            </a:lvl2pPr>
            <a:lvl3pPr indent="0" lvl="2" marL="0" marR="0" rtl="0" algn="ctr">
              <a:spcBef>
                <a:spcPts val="0"/>
              </a:spcBef>
              <a:buNone/>
              <a:defRPr b="0" i="0" sz="2800" u="none" cap="none" strike="noStrike">
                <a:solidFill>
                  <a:schemeClr val="lt1"/>
                </a:solidFill>
                <a:latin typeface="Century Gothic"/>
                <a:ea typeface="Century Gothic"/>
                <a:cs typeface="Century Gothic"/>
                <a:sym typeface="Century Gothic"/>
              </a:defRPr>
            </a:lvl3pPr>
            <a:lvl4pPr indent="0" lvl="3" marL="0" marR="0" rtl="0" algn="ctr">
              <a:spcBef>
                <a:spcPts val="0"/>
              </a:spcBef>
              <a:buNone/>
              <a:defRPr b="0" i="0" sz="2800" u="none" cap="none" strike="noStrike">
                <a:solidFill>
                  <a:schemeClr val="lt1"/>
                </a:solidFill>
                <a:latin typeface="Century Gothic"/>
                <a:ea typeface="Century Gothic"/>
                <a:cs typeface="Century Gothic"/>
                <a:sym typeface="Century Gothic"/>
              </a:defRPr>
            </a:lvl4pPr>
            <a:lvl5pPr indent="0" lvl="4" marL="0" marR="0" rtl="0" algn="ctr">
              <a:spcBef>
                <a:spcPts val="0"/>
              </a:spcBef>
              <a:buNone/>
              <a:defRPr b="0" i="0" sz="2800" u="none" cap="none" strike="noStrike">
                <a:solidFill>
                  <a:schemeClr val="lt1"/>
                </a:solidFill>
                <a:latin typeface="Century Gothic"/>
                <a:ea typeface="Century Gothic"/>
                <a:cs typeface="Century Gothic"/>
                <a:sym typeface="Century Gothic"/>
              </a:defRPr>
            </a:lvl5pPr>
            <a:lvl6pPr indent="0" lvl="5" marL="0" marR="0" rtl="0" algn="ctr">
              <a:spcBef>
                <a:spcPts val="0"/>
              </a:spcBef>
              <a:buNone/>
              <a:defRPr b="0" i="0" sz="2800" u="none" cap="none" strike="noStrike">
                <a:solidFill>
                  <a:schemeClr val="lt1"/>
                </a:solidFill>
                <a:latin typeface="Century Gothic"/>
                <a:ea typeface="Century Gothic"/>
                <a:cs typeface="Century Gothic"/>
                <a:sym typeface="Century Gothic"/>
              </a:defRPr>
            </a:lvl6pPr>
            <a:lvl7pPr indent="0" lvl="6" marL="0" marR="0" rtl="0" algn="ctr">
              <a:spcBef>
                <a:spcPts val="0"/>
              </a:spcBef>
              <a:buNone/>
              <a:defRPr b="0" i="0" sz="2800" u="none" cap="none" strike="noStrike">
                <a:solidFill>
                  <a:schemeClr val="lt1"/>
                </a:solidFill>
                <a:latin typeface="Century Gothic"/>
                <a:ea typeface="Century Gothic"/>
                <a:cs typeface="Century Gothic"/>
                <a:sym typeface="Century Gothic"/>
              </a:defRPr>
            </a:lvl7pPr>
            <a:lvl8pPr indent="0" lvl="7" marL="0" marR="0" rtl="0" algn="ctr">
              <a:spcBef>
                <a:spcPts val="0"/>
              </a:spcBef>
              <a:buNone/>
              <a:defRPr b="0" i="0" sz="2800" u="none" cap="none" strike="noStrike">
                <a:solidFill>
                  <a:schemeClr val="lt1"/>
                </a:solidFill>
                <a:latin typeface="Century Gothic"/>
                <a:ea typeface="Century Gothic"/>
                <a:cs typeface="Century Gothic"/>
                <a:sym typeface="Century Gothic"/>
              </a:defRPr>
            </a:lvl8pPr>
            <a:lvl9pPr indent="0" lvl="8" marL="0" marR="0" rtl="0" algn="ctr">
              <a:spcBef>
                <a:spcPts val="0"/>
              </a:spcBef>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mr-IN"/>
              <a:t>‹#›</a:t>
            </a:fld>
            <a:endParaRPr/>
          </a:p>
        </p:txBody>
      </p:sp>
    </p:spTree>
  </p:cSld>
  <p:clrMap accent1="accent1" accent2="accent2" accent3="accent3" accent4="accent4" accent5="accent5" accent6="accent6" bg1="lt1" bg2="dk2" tx1="dk1" tx2="lt2" folHlink="folHlink" hlink="hlink"/>
  <p:sldLayoutIdLst>
    <p:sldLayoutId id="2147483648" r:id="rId6"/>
    <p:sldLayoutId id="2147483649" r:id="rId7"/>
    <p:sldLayoutId id="2147483650" r:id="rId8"/>
    <p:sldLayoutId id="2147483651" r:id="rId9"/>
    <p:sldLayoutId id="2147483652" r:id="rId10"/>
    <p:sldLayoutId id="2147483653" r:id="rId11"/>
    <p:sldLayoutId id="2147483654" r:id="rId12"/>
    <p:sldLayoutId id="2147483655" r:id="rId13"/>
    <p:sldLayoutId id="2147483656" r:id="rId14"/>
    <p:sldLayoutId id="2147483657" r:id="rId15"/>
    <p:sldLayoutId id="2147483658" r:id="rId16"/>
    <p:sldLayoutId id="2147483659" r:id="rId17"/>
    <p:sldLayoutId id="2147483660" r:id="rId18"/>
    <p:sldLayoutId id="2147483661" r:id="rId19"/>
    <p:sldLayoutId id="2147483662" r:id="rId20"/>
    <p:sldLayoutId id="2147483663" r:id="rId21"/>
    <p:sldLayoutId id="2147483664" r:id="rId2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19"/>
          <p:cNvSpPr txBox="1"/>
          <p:nvPr>
            <p:ph type="ctrTitle"/>
          </p:nvPr>
        </p:nvSpPr>
        <p:spPr>
          <a:xfrm>
            <a:off x="1154955" y="1447800"/>
            <a:ext cx="8825658" cy="3329581"/>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FFF00"/>
              </a:buClr>
              <a:buSzPts val="2400"/>
              <a:buFont typeface="Century Gothic"/>
              <a:buNone/>
            </a:pPr>
            <a:r>
              <a:rPr b="1" lang="mr-IN" sz="2400">
                <a:solidFill>
                  <a:srgbClr val="FFFF00"/>
                </a:solidFill>
              </a:rPr>
              <a:t>“कोविड-१९ विषाणू आजाराबाबतचे लसीकरणाबद्दल समज-गैरसमज”</a:t>
            </a:r>
            <a:br>
              <a:rPr b="1" lang="mr-IN" sz="2400">
                <a:solidFill>
                  <a:srgbClr val="FFFF00"/>
                </a:solidFill>
              </a:rPr>
            </a:br>
            <a:br>
              <a:rPr b="1" lang="mr-IN" sz="2400">
                <a:solidFill>
                  <a:srgbClr val="FFFF00"/>
                </a:solidFill>
              </a:rPr>
            </a:br>
            <a:r>
              <a:rPr b="1" lang="mr-IN" sz="2400"/>
              <a:t> </a:t>
            </a:r>
            <a:r>
              <a:rPr b="1" lang="mr-IN" sz="2400">
                <a:solidFill>
                  <a:srgbClr val="002060"/>
                </a:solidFill>
              </a:rPr>
              <a:t>मनिषा रघुनाथ गायकवाड </a:t>
            </a:r>
            <a:br>
              <a:rPr b="1" lang="mr-IN" sz="2400"/>
            </a:br>
            <a:br>
              <a:rPr b="1" lang="mr-IN" sz="2400"/>
            </a:br>
            <a:r>
              <a:rPr b="1" lang="mr-IN" sz="2400">
                <a:solidFill>
                  <a:srgbClr val="00B0F0"/>
                </a:solidFill>
              </a:rPr>
              <a:t>ग्रामीण विकास अध्ययन केंद्र व समाजकार्य संशोधन संस्था अहमदनगर</a:t>
            </a:r>
            <a:endParaRPr b="1" sz="2400">
              <a:solidFill>
                <a:srgbClr val="00B0F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0"/>
          <p:cNvSpPr txBox="1"/>
          <p:nvPr>
            <p:ph idx="1" type="body"/>
          </p:nvPr>
        </p:nvSpPr>
        <p:spPr>
          <a:xfrm>
            <a:off x="838200" y="1732860"/>
            <a:ext cx="10515600" cy="4351338"/>
          </a:xfrm>
          <a:prstGeom prst="rect">
            <a:avLst/>
          </a:prstGeom>
          <a:noFill/>
          <a:ln>
            <a:noFill/>
          </a:ln>
        </p:spPr>
        <p:txBody>
          <a:bodyPr anchorCtr="0" anchor="t" bIns="45700" lIns="91425" spcFirstLastPara="1" rIns="91425" wrap="square" tIns="45700">
            <a:normAutofit/>
          </a:bodyPr>
          <a:lstStyle/>
          <a:p>
            <a:pPr indent="-241300" lvl="0" marL="342900" rtl="0" algn="l">
              <a:spcBef>
                <a:spcPts val="0"/>
              </a:spcBef>
              <a:spcAft>
                <a:spcPts val="0"/>
              </a:spcAft>
              <a:buSzPts val="1600"/>
              <a:buNone/>
            </a:pPr>
            <a:r>
              <a:t/>
            </a:r>
            <a:endParaRPr sz="2000"/>
          </a:p>
          <a:p>
            <a:pPr indent="-241300" lvl="0" marL="342900" rtl="0" algn="l">
              <a:spcBef>
                <a:spcPts val="1000"/>
              </a:spcBef>
              <a:spcAft>
                <a:spcPts val="0"/>
              </a:spcAft>
              <a:buSzPts val="1600"/>
              <a:buNone/>
            </a:pPr>
            <a:r>
              <a:t/>
            </a:r>
            <a:endParaRPr sz="2000"/>
          </a:p>
          <a:p>
            <a:pPr indent="-241300" lvl="0" marL="342900" rtl="0" algn="l">
              <a:spcBef>
                <a:spcPts val="1000"/>
              </a:spcBef>
              <a:spcAft>
                <a:spcPts val="0"/>
              </a:spcAft>
              <a:buSzPts val="1600"/>
              <a:buNone/>
            </a:pPr>
            <a:r>
              <a:t/>
            </a:r>
            <a:endParaRPr sz="2000"/>
          </a:p>
          <a:p>
            <a:pPr indent="-241300" lvl="0" marL="342900" rtl="0" algn="l">
              <a:spcBef>
                <a:spcPts val="1000"/>
              </a:spcBef>
              <a:spcAft>
                <a:spcPts val="0"/>
              </a:spcAft>
              <a:buSzPts val="1600"/>
              <a:buNone/>
            </a:pPr>
            <a:r>
              <a:t/>
            </a:r>
            <a:endParaRPr sz="2000"/>
          </a:p>
          <a:p>
            <a:pPr indent="0" lvl="0" marL="0" rtl="0" algn="l">
              <a:spcBef>
                <a:spcPts val="1000"/>
              </a:spcBef>
              <a:spcAft>
                <a:spcPts val="0"/>
              </a:spcAft>
              <a:buSzPts val="1600"/>
              <a:buNone/>
            </a:pPr>
            <a:r>
              <a:t/>
            </a:r>
            <a:endParaRPr sz="2000"/>
          </a:p>
        </p:txBody>
      </p:sp>
      <p:sp>
        <p:nvSpPr>
          <p:cNvPr id="153" name="Google Shape;153;p20"/>
          <p:cNvSpPr/>
          <p:nvPr/>
        </p:nvSpPr>
        <p:spPr>
          <a:xfrm>
            <a:off x="3525079" y="1386715"/>
            <a:ext cx="3684105" cy="636105"/>
          </a:xfrm>
          <a:prstGeom prst="roundRect">
            <a:avLst>
              <a:gd fmla="val 16667" name="adj"/>
            </a:avLst>
          </a:prstGeom>
          <a:solidFill>
            <a:schemeClr val="lt1"/>
          </a:solidFill>
          <a:ln cap="rnd" cmpd="sng" w="19050">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mr-IN" sz="2800" u="sng" cap="none" strike="noStrike">
                <a:solidFill>
                  <a:srgbClr val="7030A0"/>
                </a:solidFill>
                <a:latin typeface="Century Gothic"/>
                <a:ea typeface="Century Gothic"/>
                <a:cs typeface="Century Gothic"/>
                <a:sym typeface="Century Gothic"/>
              </a:rPr>
              <a:t>प्रस्तावना</a:t>
            </a:r>
            <a:r>
              <a:rPr b="1" i="0" lang="mr-IN" sz="1800" u="none" cap="none" strike="noStrike">
                <a:solidFill>
                  <a:srgbClr val="7030A0"/>
                </a:solidFill>
                <a:latin typeface="Century Gothic"/>
                <a:ea typeface="Century Gothic"/>
                <a:cs typeface="Century Gothic"/>
                <a:sym typeface="Century Gothic"/>
              </a:rPr>
              <a:t> </a:t>
            </a:r>
            <a:endParaRPr b="1" i="0" sz="1800" u="none" cap="none" strike="noStrike">
              <a:solidFill>
                <a:srgbClr val="7030A0"/>
              </a:solidFill>
              <a:latin typeface="Century Gothic"/>
              <a:ea typeface="Century Gothic"/>
              <a:cs typeface="Century Gothic"/>
              <a:sym typeface="Century Gothic"/>
            </a:endParaRPr>
          </a:p>
        </p:txBody>
      </p:sp>
      <p:sp>
        <p:nvSpPr>
          <p:cNvPr id="154" name="Google Shape;154;p20"/>
          <p:cNvSpPr/>
          <p:nvPr/>
        </p:nvSpPr>
        <p:spPr>
          <a:xfrm>
            <a:off x="838200" y="2544417"/>
            <a:ext cx="9793356" cy="3238156"/>
          </a:xfrm>
          <a:prstGeom prst="roundRect">
            <a:avLst>
              <a:gd fmla="val 16667" name="adj"/>
            </a:avLst>
          </a:prstGeom>
          <a:gradFill>
            <a:gsLst>
              <a:gs pos="0">
                <a:srgbClr val="E6CDCD"/>
              </a:gs>
              <a:gs pos="100000">
                <a:srgbClr val="BF6564"/>
              </a:gs>
            </a:gsLst>
            <a:lin ang="5400000" scaled="0"/>
          </a:gradFill>
          <a:ln cap="rnd"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just">
              <a:spcBef>
                <a:spcPts val="0"/>
              </a:spcBef>
              <a:spcAft>
                <a:spcPts val="0"/>
              </a:spcAft>
              <a:buNone/>
            </a:pPr>
            <a:r>
              <a:rPr b="1" i="0" lang="mr-IN" sz="1800" u="none" cap="none" strike="noStrike">
                <a:solidFill>
                  <a:srgbClr val="002060"/>
                </a:solidFill>
                <a:latin typeface="Century Gothic"/>
                <a:ea typeface="Century Gothic"/>
                <a:cs typeface="Century Gothic"/>
                <a:sym typeface="Century Gothic"/>
              </a:rPr>
              <a:t>पालघर जिल्ह्यातील जे ग्रामीण भागातील खेड्या- पाड्यामध्ये आदिवासी लोक राहतात. त्यांच्या मनात कोविड-१९ विषाणू विषयी गैरसमज मोठ्या प्रमाणात आहेत. तसेच आदिवासी लोकांचा अंधश्रद्धेवरती जास्त विश्वास आहे, तसेच पालघर जिल्ह्यातील डहाणू तालुक्यातील प्राथमिक आरोग्य केंद्र तवा (phc) अंतर्गत वेगवेगळ्या गावात लसीकरण शिबिर घेतले जाता. या प्राथमिक आरोग्य केंद्र अंतर्गत एकूण ०९ उपकेंद्रे आहेत, तसेच एकूण ३० गावे आहेत. तसेच एकूण लोकसंख्या ६८,९२३ एवढी आहे. </a:t>
            </a:r>
            <a:endParaRPr b="1" i="0" sz="1800" u="none" cap="none" strike="noStrike">
              <a:solidFill>
                <a:srgbClr val="002060"/>
              </a:solidFill>
              <a:latin typeface="Century Gothic"/>
              <a:ea typeface="Century Gothic"/>
              <a:cs typeface="Century Gothic"/>
              <a:sym typeface="Century Gothic"/>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1"/>
          <p:cNvSpPr txBox="1"/>
          <p:nvPr>
            <p:ph idx="1" type="body"/>
          </p:nvPr>
        </p:nvSpPr>
        <p:spPr>
          <a:xfrm>
            <a:off x="374374" y="1825625"/>
            <a:ext cx="10515600" cy="4351338"/>
          </a:xfrm>
          <a:prstGeom prst="rect">
            <a:avLst/>
          </a:prstGeom>
          <a:noFill/>
          <a:ln>
            <a:noFill/>
          </a:ln>
        </p:spPr>
        <p:txBody>
          <a:bodyPr anchorCtr="0" anchor="t" bIns="45700" lIns="91425" spcFirstLastPara="1" rIns="91425" wrap="square" tIns="45700">
            <a:normAutofit/>
          </a:bodyPr>
          <a:lstStyle/>
          <a:p>
            <a:pPr indent="-241300" lvl="0" marL="342900" rtl="0" algn="l">
              <a:spcBef>
                <a:spcPts val="0"/>
              </a:spcBef>
              <a:spcAft>
                <a:spcPts val="0"/>
              </a:spcAft>
              <a:buSzPts val="1600"/>
              <a:buNone/>
            </a:pPr>
            <a:r>
              <a:t/>
            </a:r>
            <a:endParaRPr/>
          </a:p>
          <a:p>
            <a:pPr indent="-241300" lvl="0" marL="342900" rtl="0" algn="l">
              <a:spcBef>
                <a:spcPts val="1000"/>
              </a:spcBef>
              <a:spcAft>
                <a:spcPts val="0"/>
              </a:spcAft>
              <a:buSzPts val="1600"/>
              <a:buNone/>
            </a:pPr>
            <a:r>
              <a:t/>
            </a:r>
            <a:endParaRPr/>
          </a:p>
          <a:p>
            <a:pPr indent="-241300" lvl="0" marL="342900" rtl="0" algn="l">
              <a:spcBef>
                <a:spcPts val="1000"/>
              </a:spcBef>
              <a:spcAft>
                <a:spcPts val="0"/>
              </a:spcAft>
              <a:buSzPts val="1600"/>
              <a:buNone/>
            </a:pPr>
            <a:r>
              <a:t/>
            </a:r>
            <a:endParaRPr/>
          </a:p>
          <a:p>
            <a:pPr indent="-241300" lvl="0" marL="342900" rtl="0" algn="l">
              <a:spcBef>
                <a:spcPts val="1000"/>
              </a:spcBef>
              <a:spcAft>
                <a:spcPts val="0"/>
              </a:spcAft>
              <a:buSzPts val="1600"/>
              <a:buNone/>
            </a:pPr>
            <a:r>
              <a:t/>
            </a:r>
            <a:endParaRPr/>
          </a:p>
          <a:p>
            <a:pPr indent="-241300" lvl="0" marL="342900" rtl="0" algn="l">
              <a:spcBef>
                <a:spcPts val="1000"/>
              </a:spcBef>
              <a:spcAft>
                <a:spcPts val="0"/>
              </a:spcAft>
              <a:buSzPts val="1600"/>
              <a:buNone/>
            </a:pPr>
            <a:r>
              <a:t/>
            </a:r>
            <a:endParaRPr/>
          </a:p>
        </p:txBody>
      </p:sp>
      <p:sp>
        <p:nvSpPr>
          <p:cNvPr id="160" name="Google Shape;160;p21"/>
          <p:cNvSpPr/>
          <p:nvPr/>
        </p:nvSpPr>
        <p:spPr>
          <a:xfrm>
            <a:off x="3419061" y="1105001"/>
            <a:ext cx="4041913" cy="831611"/>
          </a:xfrm>
          <a:prstGeom prst="roundRect">
            <a:avLst>
              <a:gd fmla="val 16667" name="adj"/>
            </a:avLst>
          </a:prstGeom>
          <a:solidFill>
            <a:schemeClr val="lt1"/>
          </a:solidFill>
          <a:ln cap="rnd" cmpd="sng" w="19050">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mr-IN" sz="2800" u="sng" cap="none" strike="noStrike">
                <a:solidFill>
                  <a:srgbClr val="C00000"/>
                </a:solidFill>
                <a:latin typeface="Century Gothic"/>
                <a:ea typeface="Century Gothic"/>
                <a:cs typeface="Century Gothic"/>
                <a:sym typeface="Century Gothic"/>
              </a:rPr>
              <a:t>हाती घेतलेले उपक्रम </a:t>
            </a:r>
            <a:endParaRPr b="1" i="0" sz="2800" u="sng" cap="none" strike="noStrike">
              <a:solidFill>
                <a:srgbClr val="C00000"/>
              </a:solidFill>
              <a:latin typeface="Century Gothic"/>
              <a:ea typeface="Century Gothic"/>
              <a:cs typeface="Century Gothic"/>
              <a:sym typeface="Century Gothic"/>
            </a:endParaRPr>
          </a:p>
        </p:txBody>
      </p:sp>
      <p:sp>
        <p:nvSpPr>
          <p:cNvPr id="161" name="Google Shape;161;p21"/>
          <p:cNvSpPr/>
          <p:nvPr/>
        </p:nvSpPr>
        <p:spPr>
          <a:xfrm>
            <a:off x="1046921" y="3429000"/>
            <a:ext cx="3034749" cy="1255575"/>
          </a:xfrm>
          <a:prstGeom prst="rightArrow">
            <a:avLst>
              <a:gd fmla="val 50000" name="adj1"/>
              <a:gd fmla="val 50000" name="adj2"/>
            </a:avLst>
          </a:prstGeom>
          <a:gradFill>
            <a:gsLst>
              <a:gs pos="0">
                <a:srgbClr val="ED8251"/>
              </a:gs>
              <a:gs pos="100000">
                <a:srgbClr val="BB4E0E"/>
              </a:gs>
            </a:gsLst>
            <a:lin ang="5400000" scaled="0"/>
          </a:gradFill>
          <a:ln>
            <a:noFill/>
          </a:ln>
          <a:effectLst>
            <a:outerShdw blurRad="63500" rotWithShape="0" dir="5400000" dist="38100">
              <a:srgbClr val="000000">
                <a:alpha val="6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i="0" lang="mr-IN" sz="2800" u="none" cap="none" strike="noStrike">
                <a:solidFill>
                  <a:srgbClr val="580A09"/>
                </a:solidFill>
                <a:latin typeface="Century Gothic"/>
                <a:ea typeface="Century Gothic"/>
                <a:cs typeface="Century Gothic"/>
                <a:sym typeface="Century Gothic"/>
              </a:rPr>
              <a:t>उपक्रम </a:t>
            </a:r>
            <a:endParaRPr b="1" i="0" sz="2800" u="none" cap="none" strike="noStrike">
              <a:solidFill>
                <a:srgbClr val="580A09"/>
              </a:solidFill>
              <a:latin typeface="Century Gothic"/>
              <a:ea typeface="Century Gothic"/>
              <a:cs typeface="Century Gothic"/>
              <a:sym typeface="Century Gothic"/>
            </a:endParaRPr>
          </a:p>
        </p:txBody>
      </p:sp>
      <p:sp>
        <p:nvSpPr>
          <p:cNvPr id="162" name="Google Shape;162;p21"/>
          <p:cNvSpPr/>
          <p:nvPr/>
        </p:nvSpPr>
        <p:spPr>
          <a:xfrm>
            <a:off x="5314122" y="2716696"/>
            <a:ext cx="4956313" cy="712304"/>
          </a:xfrm>
          <a:prstGeom prst="roundRect">
            <a:avLst>
              <a:gd fmla="val 16667" name="adj"/>
            </a:avLst>
          </a:prstGeom>
          <a:gradFill>
            <a:gsLst>
              <a:gs pos="0">
                <a:srgbClr val="FAE5E0"/>
              </a:gs>
              <a:gs pos="100000">
                <a:srgbClr val="EF8F6E"/>
              </a:gs>
            </a:gsLst>
            <a:lin ang="5400000" scaled="0"/>
          </a:gradFill>
          <a:ln cap="rnd" cmpd="sng" w="9525">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mr-IN" sz="2000" u="none" cap="none" strike="noStrike">
                <a:solidFill>
                  <a:schemeClr val="dk1"/>
                </a:solidFill>
                <a:latin typeface="Century Gothic"/>
                <a:ea typeface="Century Gothic"/>
                <a:cs typeface="Century Gothic"/>
                <a:sym typeface="Century Gothic"/>
              </a:rPr>
              <a:t>समुदायामध्ये लसीकरण शिबिरात सहभाग नोंदविण </a:t>
            </a:r>
            <a:endParaRPr b="1" i="0" sz="2000" u="none" cap="none" strike="noStrike">
              <a:solidFill>
                <a:schemeClr val="dk1"/>
              </a:solidFill>
              <a:latin typeface="Century Gothic"/>
              <a:ea typeface="Century Gothic"/>
              <a:cs typeface="Century Gothic"/>
              <a:sym typeface="Century Gothic"/>
            </a:endParaRPr>
          </a:p>
        </p:txBody>
      </p:sp>
      <p:sp>
        <p:nvSpPr>
          <p:cNvPr id="163" name="Google Shape;163;p21"/>
          <p:cNvSpPr/>
          <p:nvPr/>
        </p:nvSpPr>
        <p:spPr>
          <a:xfrm>
            <a:off x="5314122" y="3644348"/>
            <a:ext cx="4956313" cy="712304"/>
          </a:xfrm>
          <a:prstGeom prst="roundRect">
            <a:avLst>
              <a:gd fmla="val 16667" name="adj"/>
            </a:avLst>
          </a:prstGeom>
          <a:gradFill>
            <a:gsLst>
              <a:gs pos="0">
                <a:srgbClr val="FAE5E0"/>
              </a:gs>
              <a:gs pos="100000">
                <a:srgbClr val="EF8F6E"/>
              </a:gs>
            </a:gsLst>
            <a:lin ang="5400000" scaled="0"/>
          </a:gradFill>
          <a:ln cap="rnd" cmpd="sng" w="9525">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mr-IN" sz="2000" u="none" cap="none" strike="noStrike">
                <a:solidFill>
                  <a:schemeClr val="dk1"/>
                </a:solidFill>
                <a:latin typeface="Century Gothic"/>
                <a:ea typeface="Century Gothic"/>
                <a:cs typeface="Century Gothic"/>
                <a:sym typeface="Century Gothic"/>
              </a:rPr>
              <a:t>अनुभव, समस्या, आव्हाने व निरीक्षण </a:t>
            </a:r>
            <a:endParaRPr b="1" i="0" sz="2000" u="none" cap="none" strike="noStrike">
              <a:solidFill>
                <a:schemeClr val="dk1"/>
              </a:solidFill>
              <a:latin typeface="Century Gothic"/>
              <a:ea typeface="Century Gothic"/>
              <a:cs typeface="Century Gothic"/>
              <a:sym typeface="Century Gothic"/>
            </a:endParaRPr>
          </a:p>
        </p:txBody>
      </p:sp>
      <p:sp>
        <p:nvSpPr>
          <p:cNvPr id="164" name="Google Shape;164;p21"/>
          <p:cNvSpPr/>
          <p:nvPr/>
        </p:nvSpPr>
        <p:spPr>
          <a:xfrm>
            <a:off x="5314122" y="4684575"/>
            <a:ext cx="4956313" cy="796787"/>
          </a:xfrm>
          <a:prstGeom prst="roundRect">
            <a:avLst>
              <a:gd fmla="val 16667" name="adj"/>
            </a:avLst>
          </a:prstGeom>
          <a:gradFill>
            <a:gsLst>
              <a:gs pos="0">
                <a:srgbClr val="FAE5E0"/>
              </a:gs>
              <a:gs pos="100000">
                <a:srgbClr val="EF8F6E"/>
              </a:gs>
            </a:gsLst>
            <a:lin ang="5400000" scaled="0"/>
          </a:gradFill>
          <a:ln cap="rnd" cmpd="sng" w="9525">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mr-IN" sz="2000" u="none" cap="none" strike="noStrike">
                <a:solidFill>
                  <a:schemeClr val="dk1"/>
                </a:solidFill>
                <a:latin typeface="Century Gothic"/>
                <a:ea typeface="Century Gothic"/>
                <a:cs typeface="Century Gothic"/>
                <a:sym typeface="Century Gothic"/>
              </a:rPr>
              <a:t>गृहभेटीद्वारे लसीकरणाबाबतचे समज-गैरसमज ओळखले </a:t>
            </a:r>
            <a:endParaRPr b="1" i="0" sz="2000" u="none" cap="none" strike="noStrike">
              <a:solidFill>
                <a:schemeClr val="dk1"/>
              </a:solidFill>
              <a:latin typeface="Century Gothic"/>
              <a:ea typeface="Century Gothic"/>
              <a:cs typeface="Century Gothic"/>
              <a:sym typeface="Century Gothic"/>
            </a:endParaRPr>
          </a:p>
        </p:txBody>
      </p:sp>
      <p:cxnSp>
        <p:nvCxnSpPr>
          <p:cNvPr id="165" name="Google Shape;165;p21"/>
          <p:cNvCxnSpPr/>
          <p:nvPr/>
        </p:nvCxnSpPr>
        <p:spPr>
          <a:xfrm flipH="1" rot="10800000">
            <a:off x="4081670" y="3077782"/>
            <a:ext cx="1232452" cy="983940"/>
          </a:xfrm>
          <a:prstGeom prst="straightConnector1">
            <a:avLst/>
          </a:prstGeom>
          <a:noFill/>
          <a:ln cap="rnd" cmpd="sng" w="9525">
            <a:solidFill>
              <a:schemeClr val="dk1"/>
            </a:solidFill>
            <a:prstDash val="solid"/>
            <a:round/>
            <a:headEnd len="sm" w="sm" type="none"/>
            <a:tailEnd len="med" w="med" type="triangle"/>
          </a:ln>
        </p:spPr>
      </p:cxnSp>
      <p:cxnSp>
        <p:nvCxnSpPr>
          <p:cNvPr id="166" name="Google Shape;166;p21"/>
          <p:cNvCxnSpPr>
            <a:stCxn id="161" idx="3"/>
            <a:endCxn id="163" idx="1"/>
          </p:cNvCxnSpPr>
          <p:nvPr/>
        </p:nvCxnSpPr>
        <p:spPr>
          <a:xfrm flipH="1" rot="10800000">
            <a:off x="4081670" y="4000388"/>
            <a:ext cx="1232400" cy="56400"/>
          </a:xfrm>
          <a:prstGeom prst="straightConnector1">
            <a:avLst/>
          </a:prstGeom>
          <a:noFill/>
          <a:ln cap="rnd" cmpd="sng" w="9525">
            <a:solidFill>
              <a:schemeClr val="dk1"/>
            </a:solidFill>
            <a:prstDash val="solid"/>
            <a:round/>
            <a:headEnd len="sm" w="sm" type="none"/>
            <a:tailEnd len="med" w="med" type="triangle"/>
          </a:ln>
        </p:spPr>
      </p:cxnSp>
      <p:cxnSp>
        <p:nvCxnSpPr>
          <p:cNvPr id="167" name="Google Shape;167;p21"/>
          <p:cNvCxnSpPr>
            <a:stCxn id="161" idx="3"/>
            <a:endCxn id="164" idx="1"/>
          </p:cNvCxnSpPr>
          <p:nvPr/>
        </p:nvCxnSpPr>
        <p:spPr>
          <a:xfrm>
            <a:off x="4081670" y="4056788"/>
            <a:ext cx="1232400" cy="1026300"/>
          </a:xfrm>
          <a:prstGeom prst="straightConnector1">
            <a:avLst/>
          </a:prstGeom>
          <a:noFill/>
          <a:ln cap="rnd" cmpd="sng" w="9525">
            <a:solidFill>
              <a:schemeClr val="dk1"/>
            </a:solidFill>
            <a:prstDash val="solid"/>
            <a:round/>
            <a:headEnd len="sm" w="sm" type="none"/>
            <a:tailEnd len="med" w="med" type="triangle"/>
          </a:ln>
        </p:spPr>
      </p:cxn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22"/>
          <p:cNvSpPr txBox="1"/>
          <p:nvPr>
            <p:ph idx="1" type="body"/>
          </p:nvPr>
        </p:nvSpPr>
        <p:spPr>
          <a:xfrm>
            <a:off x="718930" y="1679851"/>
            <a:ext cx="10515600" cy="4351338"/>
          </a:xfrm>
          <a:prstGeom prst="rect">
            <a:avLst/>
          </a:prstGeom>
          <a:noFill/>
          <a:ln>
            <a:noFill/>
          </a:ln>
        </p:spPr>
        <p:txBody>
          <a:bodyPr anchorCtr="0" anchor="t" bIns="45700" lIns="91425" spcFirstLastPara="1" rIns="91425" wrap="square" tIns="45700">
            <a:normAutofit/>
          </a:bodyPr>
          <a:lstStyle/>
          <a:p>
            <a:pPr indent="-241300" lvl="0" marL="342900" rtl="0" algn="l">
              <a:spcBef>
                <a:spcPts val="0"/>
              </a:spcBef>
              <a:spcAft>
                <a:spcPts val="0"/>
              </a:spcAft>
              <a:buSzPts val="1600"/>
              <a:buNone/>
            </a:pPr>
            <a:r>
              <a:t/>
            </a:r>
            <a:endParaRPr/>
          </a:p>
          <a:p>
            <a:pPr indent="-241300" lvl="0" marL="342900" rtl="0" algn="l">
              <a:spcBef>
                <a:spcPts val="1000"/>
              </a:spcBef>
              <a:spcAft>
                <a:spcPts val="0"/>
              </a:spcAft>
              <a:buSzPts val="1600"/>
              <a:buNone/>
            </a:pPr>
            <a:r>
              <a:t/>
            </a:r>
            <a:endParaRPr/>
          </a:p>
          <a:p>
            <a:pPr indent="-241300" lvl="0" marL="342900" rtl="0" algn="l">
              <a:spcBef>
                <a:spcPts val="1000"/>
              </a:spcBef>
              <a:spcAft>
                <a:spcPts val="0"/>
              </a:spcAft>
              <a:buSzPts val="1600"/>
              <a:buNone/>
            </a:pPr>
            <a:r>
              <a:t/>
            </a:r>
            <a:endParaRPr/>
          </a:p>
          <a:p>
            <a:pPr indent="-241300" lvl="0" marL="342900" rtl="0" algn="l">
              <a:spcBef>
                <a:spcPts val="1000"/>
              </a:spcBef>
              <a:spcAft>
                <a:spcPts val="0"/>
              </a:spcAft>
              <a:buSzPts val="1600"/>
              <a:buNone/>
            </a:pPr>
            <a:r>
              <a:t/>
            </a:r>
            <a:endParaRPr/>
          </a:p>
          <a:p>
            <a:pPr indent="-241300" lvl="0" marL="342900" rtl="0" algn="l">
              <a:spcBef>
                <a:spcPts val="1000"/>
              </a:spcBef>
              <a:spcAft>
                <a:spcPts val="0"/>
              </a:spcAft>
              <a:buSzPts val="1600"/>
              <a:buNone/>
            </a:pPr>
            <a:r>
              <a:t/>
            </a:r>
            <a:endParaRPr/>
          </a:p>
        </p:txBody>
      </p:sp>
      <p:sp>
        <p:nvSpPr>
          <p:cNvPr id="173" name="Google Shape;173;p22"/>
          <p:cNvSpPr/>
          <p:nvPr/>
        </p:nvSpPr>
        <p:spPr>
          <a:xfrm>
            <a:off x="2279375" y="868017"/>
            <a:ext cx="6838120" cy="901148"/>
          </a:xfrm>
          <a:prstGeom prst="roundRect">
            <a:avLst>
              <a:gd fmla="val 16667" name="adj"/>
            </a:avLst>
          </a:prstGeom>
          <a:solidFill>
            <a:schemeClr val="lt1"/>
          </a:solidFill>
          <a:ln cap="rnd" cmpd="sng" w="19050">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mr-IN" sz="2000" u="sng" cap="none" strike="noStrike">
                <a:solidFill>
                  <a:srgbClr val="00B050"/>
                </a:solidFill>
                <a:latin typeface="Century Gothic"/>
                <a:ea typeface="Century Gothic"/>
                <a:cs typeface="Century Gothic"/>
                <a:sym typeface="Century Gothic"/>
              </a:rPr>
              <a:t>क्षेत्रकार्याअंतर्गत कोविड-१९ ला प्रतिसादात्मक केलेल्या उपक्रमांची यादी </a:t>
            </a:r>
            <a:endParaRPr b="1" i="0" sz="2000" u="sng" cap="none" strike="noStrike">
              <a:solidFill>
                <a:srgbClr val="00B050"/>
              </a:solidFill>
              <a:latin typeface="Century Gothic"/>
              <a:ea typeface="Century Gothic"/>
              <a:cs typeface="Century Gothic"/>
              <a:sym typeface="Century Gothic"/>
            </a:endParaRPr>
          </a:p>
        </p:txBody>
      </p:sp>
      <p:sp>
        <p:nvSpPr>
          <p:cNvPr id="174" name="Google Shape;174;p22"/>
          <p:cNvSpPr/>
          <p:nvPr/>
        </p:nvSpPr>
        <p:spPr>
          <a:xfrm>
            <a:off x="1099930" y="2888975"/>
            <a:ext cx="2676940" cy="2650434"/>
          </a:xfrm>
          <a:prstGeom prst="ellipse">
            <a:avLst/>
          </a:prstGeom>
          <a:solidFill>
            <a:schemeClr val="dk1"/>
          </a:solidFill>
          <a:ln cap="rnd"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mr-IN" sz="2000" u="none" cap="none" strike="noStrike">
                <a:solidFill>
                  <a:schemeClr val="lt1"/>
                </a:solidFill>
                <a:latin typeface="Century Gothic"/>
                <a:ea typeface="Century Gothic"/>
                <a:cs typeface="Century Gothic"/>
                <a:sym typeface="Century Gothic"/>
              </a:rPr>
              <a:t>क्षेत्रकार्याअंतर्गत कोविड-१९ ला प्रतिसादात्मक केलेल्या उपक्रमांची यादी </a:t>
            </a:r>
            <a:endParaRPr b="1" i="0" sz="2000" u="none" cap="none" strike="noStrike">
              <a:solidFill>
                <a:schemeClr val="lt1"/>
              </a:solidFill>
              <a:latin typeface="Century Gothic"/>
              <a:ea typeface="Century Gothic"/>
              <a:cs typeface="Century Gothic"/>
              <a:sym typeface="Century Gothic"/>
            </a:endParaRPr>
          </a:p>
        </p:txBody>
      </p:sp>
      <p:sp>
        <p:nvSpPr>
          <p:cNvPr id="175" name="Google Shape;175;p22"/>
          <p:cNvSpPr/>
          <p:nvPr/>
        </p:nvSpPr>
        <p:spPr>
          <a:xfrm>
            <a:off x="5035825" y="2161760"/>
            <a:ext cx="6056243" cy="765369"/>
          </a:xfrm>
          <a:prstGeom prst="ellipse">
            <a:avLst/>
          </a:prstGeom>
          <a:gradFill>
            <a:gsLst>
              <a:gs pos="0">
                <a:srgbClr val="E6CDCD"/>
              </a:gs>
              <a:gs pos="100000">
                <a:srgbClr val="BF6564"/>
              </a:gs>
            </a:gsLst>
            <a:lin ang="5400000" scaled="0"/>
          </a:gradFill>
          <a:ln cap="rnd"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mr-IN" sz="2000" u="none" cap="none" strike="noStrike">
                <a:solidFill>
                  <a:schemeClr val="dk1"/>
                </a:solidFill>
                <a:latin typeface="Century Gothic"/>
                <a:ea typeface="Century Gothic"/>
                <a:cs typeface="Century Gothic"/>
                <a:sym typeface="Century Gothic"/>
              </a:rPr>
              <a:t>१</a:t>
            </a:r>
            <a:r>
              <a:rPr b="1" i="0" lang="mr-IN" sz="1800" u="none" cap="none" strike="noStrike">
                <a:solidFill>
                  <a:schemeClr val="dk1"/>
                </a:solidFill>
                <a:latin typeface="Century Gothic"/>
                <a:ea typeface="Century Gothic"/>
                <a:cs typeface="Century Gothic"/>
                <a:sym typeface="Century Gothic"/>
              </a:rPr>
              <a:t>. कोविड-१९ लसीकरण आणि RT-PCR तपासणी. </a:t>
            </a:r>
            <a:endParaRPr b="1" i="0" sz="1800" u="none" cap="none" strike="noStrike">
              <a:solidFill>
                <a:schemeClr val="dk1"/>
              </a:solidFill>
              <a:latin typeface="Century Gothic"/>
              <a:ea typeface="Century Gothic"/>
              <a:cs typeface="Century Gothic"/>
              <a:sym typeface="Century Gothic"/>
            </a:endParaRPr>
          </a:p>
        </p:txBody>
      </p:sp>
      <p:sp>
        <p:nvSpPr>
          <p:cNvPr id="176" name="Google Shape;176;p22"/>
          <p:cNvSpPr/>
          <p:nvPr/>
        </p:nvSpPr>
        <p:spPr>
          <a:xfrm>
            <a:off x="5035823" y="3048878"/>
            <a:ext cx="6056244" cy="803261"/>
          </a:xfrm>
          <a:prstGeom prst="ellipse">
            <a:avLst/>
          </a:prstGeom>
          <a:gradFill>
            <a:gsLst>
              <a:gs pos="0">
                <a:srgbClr val="E6CDCD"/>
              </a:gs>
              <a:gs pos="100000">
                <a:srgbClr val="BF6564"/>
              </a:gs>
            </a:gsLst>
            <a:lin ang="5400000" scaled="0"/>
          </a:gradFill>
          <a:ln cap="rnd"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mr-IN" sz="1800" u="none" cap="none" strike="noStrike">
                <a:solidFill>
                  <a:schemeClr val="dk1"/>
                </a:solidFill>
                <a:latin typeface="Century Gothic"/>
                <a:ea typeface="Century Gothic"/>
                <a:cs typeface="Century Gothic"/>
                <a:sym typeface="Century Gothic"/>
              </a:rPr>
              <a:t>२. </a:t>
            </a:r>
            <a:r>
              <a:rPr b="1" i="0" lang="mr-IN" sz="1800" u="none" cap="none" strike="noStrike">
                <a:solidFill>
                  <a:schemeClr val="dk1"/>
                </a:solidFill>
                <a:latin typeface="Century Gothic"/>
                <a:ea typeface="Century Gothic"/>
                <a:cs typeface="Century Gothic"/>
                <a:sym typeface="Century Gothic"/>
              </a:rPr>
              <a:t>कोविड-१९ संभाव्य तिसऱ्या लाटेबद्दल जनजागृती कार्यक्रम घेण्यात आला. </a:t>
            </a:r>
            <a:endParaRPr b="1" i="0" sz="1800" u="none" cap="none" strike="noStrike">
              <a:solidFill>
                <a:schemeClr val="dk1"/>
              </a:solidFill>
              <a:latin typeface="Century Gothic"/>
              <a:ea typeface="Century Gothic"/>
              <a:cs typeface="Century Gothic"/>
              <a:sym typeface="Century Gothic"/>
            </a:endParaRPr>
          </a:p>
        </p:txBody>
      </p:sp>
      <p:sp>
        <p:nvSpPr>
          <p:cNvPr id="177" name="Google Shape;177;p22"/>
          <p:cNvSpPr/>
          <p:nvPr/>
        </p:nvSpPr>
        <p:spPr>
          <a:xfrm>
            <a:off x="5035822" y="4039636"/>
            <a:ext cx="6056244" cy="765370"/>
          </a:xfrm>
          <a:prstGeom prst="ellipse">
            <a:avLst/>
          </a:prstGeom>
          <a:gradFill>
            <a:gsLst>
              <a:gs pos="0">
                <a:srgbClr val="E6CDCD"/>
              </a:gs>
              <a:gs pos="100000">
                <a:srgbClr val="BF6564"/>
              </a:gs>
            </a:gsLst>
            <a:lin ang="5400000" scaled="0"/>
          </a:gradFill>
          <a:ln cap="rnd"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mr-IN" sz="1800" u="none" cap="none" strike="noStrike">
                <a:solidFill>
                  <a:schemeClr val="dk1"/>
                </a:solidFill>
                <a:latin typeface="Century Gothic"/>
                <a:ea typeface="Century Gothic"/>
                <a:cs typeface="Century Gothic"/>
                <a:sym typeface="Century Gothic"/>
              </a:rPr>
              <a:t>३</a:t>
            </a:r>
            <a:r>
              <a:rPr b="1" i="0" lang="mr-IN" sz="1800" u="none" cap="none" strike="noStrike">
                <a:solidFill>
                  <a:schemeClr val="dk1"/>
                </a:solidFill>
                <a:latin typeface="Century Gothic"/>
                <a:ea typeface="Century Gothic"/>
                <a:cs typeface="Century Gothic"/>
                <a:sym typeface="Century Gothic"/>
              </a:rPr>
              <a:t>. समुदायातील लोकांना लसीकरणाबाबत जनजागृती करण्यात आली.</a:t>
            </a:r>
            <a:endParaRPr b="1" i="0" sz="1800" u="none" cap="none" strike="noStrike">
              <a:solidFill>
                <a:schemeClr val="dk1"/>
              </a:solidFill>
              <a:latin typeface="Century Gothic"/>
              <a:ea typeface="Century Gothic"/>
              <a:cs typeface="Century Gothic"/>
              <a:sym typeface="Century Gothic"/>
            </a:endParaRPr>
          </a:p>
        </p:txBody>
      </p:sp>
      <p:sp>
        <p:nvSpPr>
          <p:cNvPr id="178" name="Google Shape;178;p22"/>
          <p:cNvSpPr/>
          <p:nvPr/>
        </p:nvSpPr>
        <p:spPr>
          <a:xfrm>
            <a:off x="5035823" y="4964646"/>
            <a:ext cx="6056243" cy="765370"/>
          </a:xfrm>
          <a:prstGeom prst="ellipse">
            <a:avLst/>
          </a:prstGeom>
          <a:gradFill>
            <a:gsLst>
              <a:gs pos="0">
                <a:srgbClr val="E6CDCD"/>
              </a:gs>
              <a:gs pos="100000">
                <a:srgbClr val="BF6564"/>
              </a:gs>
            </a:gsLst>
            <a:lin ang="5400000" scaled="0"/>
          </a:gradFill>
          <a:ln cap="rnd"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mr-IN" sz="1800" u="none" cap="none" strike="noStrike">
                <a:solidFill>
                  <a:schemeClr val="dk1"/>
                </a:solidFill>
                <a:latin typeface="Century Gothic"/>
                <a:ea typeface="Century Gothic"/>
                <a:cs typeface="Century Gothic"/>
                <a:sym typeface="Century Gothic"/>
              </a:rPr>
              <a:t> </a:t>
            </a:r>
            <a:r>
              <a:rPr b="1" i="0" lang="mr-IN" sz="1800" u="none" cap="none" strike="noStrike">
                <a:solidFill>
                  <a:schemeClr val="dk1"/>
                </a:solidFill>
                <a:latin typeface="Century Gothic"/>
                <a:ea typeface="Century Gothic"/>
                <a:cs typeface="Century Gothic"/>
                <a:sym typeface="Century Gothic"/>
              </a:rPr>
              <a:t>४. कोविड-१९ मध्ये प्रभावित घटकांना भेट देऊन माहिती घेण्यात आली. </a:t>
            </a:r>
            <a:endParaRPr b="1" i="0" sz="1800" u="none" cap="none" strike="noStrike">
              <a:solidFill>
                <a:schemeClr val="dk1"/>
              </a:solidFill>
              <a:latin typeface="Century Gothic"/>
              <a:ea typeface="Century Gothic"/>
              <a:cs typeface="Century Gothic"/>
              <a:sym typeface="Century Gothic"/>
            </a:endParaRPr>
          </a:p>
        </p:txBody>
      </p:sp>
      <p:sp>
        <p:nvSpPr>
          <p:cNvPr id="179" name="Google Shape;179;p22"/>
          <p:cNvSpPr/>
          <p:nvPr/>
        </p:nvSpPr>
        <p:spPr>
          <a:xfrm>
            <a:off x="5035823" y="5889656"/>
            <a:ext cx="6056243" cy="968344"/>
          </a:xfrm>
          <a:prstGeom prst="ellipse">
            <a:avLst/>
          </a:prstGeom>
          <a:gradFill>
            <a:gsLst>
              <a:gs pos="0">
                <a:srgbClr val="E6CDCD"/>
              </a:gs>
              <a:gs pos="100000">
                <a:srgbClr val="BF6564"/>
              </a:gs>
            </a:gsLst>
            <a:lin ang="5400000" scaled="0"/>
          </a:gradFill>
          <a:ln cap="rnd"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mr-IN" sz="1800" u="none" cap="none" strike="noStrike">
                <a:solidFill>
                  <a:schemeClr val="dk1"/>
                </a:solidFill>
                <a:latin typeface="Century Gothic"/>
                <a:ea typeface="Century Gothic"/>
                <a:cs typeface="Century Gothic"/>
                <a:sym typeface="Century Gothic"/>
              </a:rPr>
              <a:t>५. गुंज संस्थेअंतर्गत वेती समुदाय या ठिकाणी मेडिसीन किट वाटप करण्यात आले. </a:t>
            </a:r>
            <a:endParaRPr b="1" i="0" sz="1800" u="none" cap="none" strike="noStrike">
              <a:solidFill>
                <a:schemeClr val="dk1"/>
              </a:solidFill>
              <a:latin typeface="Century Gothic"/>
              <a:ea typeface="Century Gothic"/>
              <a:cs typeface="Century Gothic"/>
              <a:sym typeface="Century Gothic"/>
            </a:endParaRPr>
          </a:p>
        </p:txBody>
      </p:sp>
      <p:cxnSp>
        <p:nvCxnSpPr>
          <p:cNvPr id="180" name="Google Shape;180;p22"/>
          <p:cNvCxnSpPr>
            <a:stCxn id="174" idx="6"/>
            <a:endCxn id="175" idx="2"/>
          </p:cNvCxnSpPr>
          <p:nvPr/>
        </p:nvCxnSpPr>
        <p:spPr>
          <a:xfrm flipH="1" rot="10800000">
            <a:off x="3776870" y="2544392"/>
            <a:ext cx="1259100" cy="1669800"/>
          </a:xfrm>
          <a:prstGeom prst="straightConnector1">
            <a:avLst/>
          </a:prstGeom>
          <a:noFill/>
          <a:ln cap="rnd" cmpd="sng" w="9525">
            <a:solidFill>
              <a:schemeClr val="dk1"/>
            </a:solidFill>
            <a:prstDash val="solid"/>
            <a:round/>
            <a:headEnd len="sm" w="sm" type="none"/>
            <a:tailEnd len="med" w="med" type="triangle"/>
          </a:ln>
        </p:spPr>
      </p:cxnSp>
      <p:cxnSp>
        <p:nvCxnSpPr>
          <p:cNvPr id="181" name="Google Shape;181;p22"/>
          <p:cNvCxnSpPr>
            <a:stCxn id="174" idx="6"/>
            <a:endCxn id="176" idx="2"/>
          </p:cNvCxnSpPr>
          <p:nvPr/>
        </p:nvCxnSpPr>
        <p:spPr>
          <a:xfrm flipH="1" rot="10800000">
            <a:off x="3776870" y="3450392"/>
            <a:ext cx="1259100" cy="763800"/>
          </a:xfrm>
          <a:prstGeom prst="straightConnector1">
            <a:avLst/>
          </a:prstGeom>
          <a:noFill/>
          <a:ln cap="rnd" cmpd="sng" w="9525">
            <a:solidFill>
              <a:schemeClr val="dk1"/>
            </a:solidFill>
            <a:prstDash val="solid"/>
            <a:round/>
            <a:headEnd len="sm" w="sm" type="none"/>
            <a:tailEnd len="med" w="med" type="triangle"/>
          </a:ln>
        </p:spPr>
      </p:cxnSp>
      <p:cxnSp>
        <p:nvCxnSpPr>
          <p:cNvPr id="182" name="Google Shape;182;p22"/>
          <p:cNvCxnSpPr>
            <a:stCxn id="174" idx="6"/>
          </p:cNvCxnSpPr>
          <p:nvPr/>
        </p:nvCxnSpPr>
        <p:spPr>
          <a:xfrm>
            <a:off x="3776870" y="4214192"/>
            <a:ext cx="1365000" cy="199500"/>
          </a:xfrm>
          <a:prstGeom prst="straightConnector1">
            <a:avLst/>
          </a:prstGeom>
          <a:noFill/>
          <a:ln cap="rnd" cmpd="sng" w="9525">
            <a:solidFill>
              <a:schemeClr val="dk1"/>
            </a:solidFill>
            <a:prstDash val="solid"/>
            <a:round/>
            <a:headEnd len="sm" w="sm" type="none"/>
            <a:tailEnd len="med" w="med" type="triangle"/>
          </a:ln>
        </p:spPr>
      </p:cxnSp>
      <p:cxnSp>
        <p:nvCxnSpPr>
          <p:cNvPr id="183" name="Google Shape;183;p22"/>
          <p:cNvCxnSpPr>
            <a:stCxn id="174" idx="6"/>
            <a:endCxn id="174" idx="6"/>
          </p:cNvCxnSpPr>
          <p:nvPr/>
        </p:nvCxnSpPr>
        <p:spPr>
          <a:xfrm>
            <a:off x="3776870" y="4214192"/>
            <a:ext cx="0" cy="0"/>
          </a:xfrm>
          <a:prstGeom prst="straightConnector1">
            <a:avLst/>
          </a:prstGeom>
          <a:noFill/>
          <a:ln cap="rnd" cmpd="sng" w="9525">
            <a:solidFill>
              <a:schemeClr val="accent1"/>
            </a:solidFill>
            <a:prstDash val="solid"/>
            <a:round/>
            <a:headEnd len="sm" w="sm" type="none"/>
            <a:tailEnd len="med" w="med" type="triangle"/>
          </a:ln>
        </p:spPr>
      </p:cxnSp>
      <p:cxnSp>
        <p:nvCxnSpPr>
          <p:cNvPr id="184" name="Google Shape;184;p22"/>
          <p:cNvCxnSpPr>
            <a:stCxn id="174" idx="6"/>
            <a:endCxn id="178" idx="2"/>
          </p:cNvCxnSpPr>
          <p:nvPr/>
        </p:nvCxnSpPr>
        <p:spPr>
          <a:xfrm>
            <a:off x="3776870" y="4214192"/>
            <a:ext cx="1259100" cy="1133100"/>
          </a:xfrm>
          <a:prstGeom prst="straightConnector1">
            <a:avLst/>
          </a:prstGeom>
          <a:noFill/>
          <a:ln cap="rnd" cmpd="sng" w="9525">
            <a:solidFill>
              <a:schemeClr val="dk1"/>
            </a:solidFill>
            <a:prstDash val="solid"/>
            <a:round/>
            <a:headEnd len="sm" w="sm" type="none"/>
            <a:tailEnd len="med" w="med" type="triangle"/>
          </a:ln>
        </p:spPr>
      </p:cxnSp>
      <p:cxnSp>
        <p:nvCxnSpPr>
          <p:cNvPr id="185" name="Google Shape;185;p22"/>
          <p:cNvCxnSpPr>
            <a:stCxn id="174" idx="6"/>
            <a:endCxn id="179" idx="2"/>
          </p:cNvCxnSpPr>
          <p:nvPr/>
        </p:nvCxnSpPr>
        <p:spPr>
          <a:xfrm>
            <a:off x="3776870" y="4214192"/>
            <a:ext cx="1259100" cy="2159700"/>
          </a:xfrm>
          <a:prstGeom prst="straightConnector1">
            <a:avLst/>
          </a:prstGeom>
          <a:noFill/>
          <a:ln cap="rnd" cmpd="sng" w="9525">
            <a:solidFill>
              <a:schemeClr val="dk1"/>
            </a:solidFill>
            <a:prstDash val="solid"/>
            <a:round/>
            <a:headEnd len="sm" w="sm" type="none"/>
            <a:tailEnd len="med" w="med" type="triangle"/>
          </a:ln>
        </p:spPr>
      </p:cxn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23"/>
          <p:cNvSpPr/>
          <p:nvPr/>
        </p:nvSpPr>
        <p:spPr>
          <a:xfrm>
            <a:off x="2464905" y="424483"/>
            <a:ext cx="5605670" cy="917575"/>
          </a:xfrm>
          <a:prstGeom prst="roundRect">
            <a:avLst>
              <a:gd fmla="val 16667" name="adj"/>
            </a:avLst>
          </a:prstGeom>
          <a:solidFill>
            <a:schemeClr val="lt1"/>
          </a:solidFill>
          <a:ln cap="rnd" cmpd="sng" w="19050">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mr-IN" sz="2400" u="sng" cap="none" strike="noStrike">
                <a:solidFill>
                  <a:srgbClr val="7030A0"/>
                </a:solidFill>
                <a:latin typeface="Century Gothic"/>
                <a:ea typeface="Century Gothic"/>
                <a:cs typeface="Century Gothic"/>
                <a:sym typeface="Century Gothic"/>
              </a:rPr>
              <a:t>समजकार्या समोरील आव्हाने व अडचणी </a:t>
            </a:r>
            <a:endParaRPr b="0" i="0" sz="2400" u="sng" cap="none" strike="noStrike">
              <a:solidFill>
                <a:srgbClr val="7030A0"/>
              </a:solidFill>
              <a:latin typeface="Century Gothic"/>
              <a:ea typeface="Century Gothic"/>
              <a:cs typeface="Century Gothic"/>
              <a:sym typeface="Century Gothic"/>
            </a:endParaRPr>
          </a:p>
        </p:txBody>
      </p:sp>
      <p:sp>
        <p:nvSpPr>
          <p:cNvPr id="191" name="Google Shape;191;p23"/>
          <p:cNvSpPr/>
          <p:nvPr/>
        </p:nvSpPr>
        <p:spPr>
          <a:xfrm>
            <a:off x="838200" y="2743200"/>
            <a:ext cx="2686878" cy="2491409"/>
          </a:xfrm>
          <a:prstGeom prst="ellipse">
            <a:avLst/>
          </a:prstGeom>
          <a:solidFill>
            <a:schemeClr val="accent2"/>
          </a:solidFill>
          <a:ln cap="rnd" cmpd="sng" w="19050">
            <a:solidFill>
              <a:srgbClr val="AA480D"/>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mr-IN" sz="2800" u="none" cap="none" strike="noStrike">
                <a:solidFill>
                  <a:srgbClr val="0070C0"/>
                </a:solidFill>
                <a:latin typeface="Century Gothic"/>
                <a:ea typeface="Century Gothic"/>
                <a:cs typeface="Century Gothic"/>
                <a:sym typeface="Century Gothic"/>
              </a:rPr>
              <a:t> </a:t>
            </a:r>
            <a:r>
              <a:rPr b="1" i="0" lang="mr-IN" sz="2800" u="none" cap="none" strike="noStrike">
                <a:solidFill>
                  <a:srgbClr val="580A09"/>
                </a:solidFill>
                <a:latin typeface="Century Gothic"/>
                <a:ea typeface="Century Gothic"/>
                <a:cs typeface="Century Gothic"/>
                <a:sym typeface="Century Gothic"/>
              </a:rPr>
              <a:t>आव्हाने व अडचणी </a:t>
            </a:r>
            <a:endParaRPr b="1" i="0" sz="2800" u="none" cap="none" strike="noStrike">
              <a:solidFill>
                <a:srgbClr val="580A09"/>
              </a:solidFill>
              <a:latin typeface="Century Gothic"/>
              <a:ea typeface="Century Gothic"/>
              <a:cs typeface="Century Gothic"/>
              <a:sym typeface="Century Gothic"/>
            </a:endParaRPr>
          </a:p>
        </p:txBody>
      </p:sp>
      <p:sp>
        <p:nvSpPr>
          <p:cNvPr id="192" name="Google Shape;192;p23"/>
          <p:cNvSpPr/>
          <p:nvPr/>
        </p:nvSpPr>
        <p:spPr>
          <a:xfrm>
            <a:off x="4797288" y="1633401"/>
            <a:ext cx="5075582" cy="1364973"/>
          </a:xfrm>
          <a:prstGeom prst="leftArrow">
            <a:avLst>
              <a:gd fmla="val 50000" name="adj1"/>
              <a:gd fmla="val 50000" name="adj2"/>
            </a:avLst>
          </a:prstGeom>
          <a:gradFill>
            <a:gsLst>
              <a:gs pos="0">
                <a:srgbClr val="E3D6E2"/>
              </a:gs>
              <a:gs pos="100000">
                <a:srgbClr val="B387B1"/>
              </a:gs>
            </a:gsLst>
            <a:lin ang="5400000" scaled="0"/>
          </a:gradFill>
          <a:ln cap="rnd" cmpd="sng" w="9525">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mr-IN" sz="2000" u="none" cap="none" strike="noStrike">
                <a:solidFill>
                  <a:schemeClr val="dk1"/>
                </a:solidFill>
                <a:latin typeface="Century Gothic"/>
                <a:ea typeface="Century Gothic"/>
                <a:cs typeface="Century Gothic"/>
                <a:sym typeface="Century Gothic"/>
              </a:rPr>
              <a:t>कोरोंनाच्या स्थितीत लोकांना Convenienc करणे.  </a:t>
            </a:r>
            <a:endParaRPr b="1" i="0" sz="2000" u="none" cap="none" strike="noStrike">
              <a:solidFill>
                <a:schemeClr val="dk1"/>
              </a:solidFill>
              <a:latin typeface="Century Gothic"/>
              <a:ea typeface="Century Gothic"/>
              <a:cs typeface="Century Gothic"/>
              <a:sym typeface="Century Gothic"/>
            </a:endParaRPr>
          </a:p>
        </p:txBody>
      </p:sp>
      <p:sp>
        <p:nvSpPr>
          <p:cNvPr id="193" name="Google Shape;193;p23"/>
          <p:cNvSpPr/>
          <p:nvPr/>
        </p:nvSpPr>
        <p:spPr>
          <a:xfrm>
            <a:off x="4946375" y="3190598"/>
            <a:ext cx="5075582" cy="1364973"/>
          </a:xfrm>
          <a:prstGeom prst="leftArrow">
            <a:avLst>
              <a:gd fmla="val 50000" name="adj1"/>
              <a:gd fmla="val 50000" name="adj2"/>
            </a:avLst>
          </a:prstGeom>
          <a:gradFill>
            <a:gsLst>
              <a:gs pos="0">
                <a:srgbClr val="E3D6E2"/>
              </a:gs>
              <a:gs pos="100000">
                <a:srgbClr val="B387B1"/>
              </a:gs>
            </a:gsLst>
            <a:lin ang="5400000" scaled="0"/>
          </a:gradFill>
          <a:ln cap="rnd" cmpd="sng" w="9525">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mr-IN" sz="2000" u="none" cap="none" strike="noStrike">
                <a:solidFill>
                  <a:schemeClr val="dk1"/>
                </a:solidFill>
                <a:latin typeface="Century Gothic"/>
                <a:ea typeface="Century Gothic"/>
                <a:cs typeface="Century Gothic"/>
                <a:sym typeface="Century Gothic"/>
              </a:rPr>
              <a:t>कोविड-१९ च्या परिस्थितीत देखील लसीकरणाला प्राधान्य दिले.   </a:t>
            </a:r>
            <a:endParaRPr b="1" i="0" sz="2000" u="none" cap="none" strike="noStrike">
              <a:solidFill>
                <a:schemeClr val="dk1"/>
              </a:solidFill>
              <a:latin typeface="Century Gothic"/>
              <a:ea typeface="Century Gothic"/>
              <a:cs typeface="Century Gothic"/>
              <a:sym typeface="Century Gothic"/>
            </a:endParaRPr>
          </a:p>
        </p:txBody>
      </p:sp>
      <p:sp>
        <p:nvSpPr>
          <p:cNvPr id="194" name="Google Shape;194;p23"/>
          <p:cNvSpPr/>
          <p:nvPr/>
        </p:nvSpPr>
        <p:spPr>
          <a:xfrm>
            <a:off x="4797288" y="4638264"/>
            <a:ext cx="5075581" cy="1364972"/>
          </a:xfrm>
          <a:prstGeom prst="leftArrow">
            <a:avLst>
              <a:gd fmla="val 50000" name="adj1"/>
              <a:gd fmla="val 50000" name="adj2"/>
            </a:avLst>
          </a:prstGeom>
          <a:gradFill>
            <a:gsLst>
              <a:gs pos="0">
                <a:srgbClr val="E3D6E2"/>
              </a:gs>
              <a:gs pos="100000">
                <a:srgbClr val="B387B1"/>
              </a:gs>
            </a:gsLst>
            <a:lin ang="5400000" scaled="0"/>
          </a:gradFill>
          <a:ln cap="rnd" cmpd="sng" w="9525">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mr-IN" sz="2000" u="none" cap="none" strike="noStrike">
                <a:solidFill>
                  <a:schemeClr val="dk1"/>
                </a:solidFill>
                <a:latin typeface="Century Gothic"/>
                <a:ea typeface="Century Gothic"/>
                <a:cs typeface="Century Gothic"/>
                <a:sym typeface="Century Gothic"/>
              </a:rPr>
              <a:t>लसीकरणासाठी लोकांना प्रोत्साहित करणे</a:t>
            </a:r>
            <a:r>
              <a:rPr b="0" i="0" lang="mr-IN" sz="2000" u="none" cap="none" strike="noStrike">
                <a:solidFill>
                  <a:schemeClr val="dk1"/>
                </a:solidFill>
                <a:latin typeface="Century Gothic"/>
                <a:ea typeface="Century Gothic"/>
                <a:cs typeface="Century Gothic"/>
                <a:sym typeface="Century Gothic"/>
              </a:rPr>
              <a:t>. </a:t>
            </a:r>
            <a:endParaRPr b="0" i="0" sz="2000" u="none" cap="none" strike="noStrike">
              <a:solidFill>
                <a:schemeClr val="dk1"/>
              </a:solidFill>
              <a:latin typeface="Century Gothic"/>
              <a:ea typeface="Century Gothic"/>
              <a:cs typeface="Century Gothic"/>
              <a:sym typeface="Century Gothic"/>
            </a:endParaRPr>
          </a:p>
        </p:txBody>
      </p:sp>
      <p:cxnSp>
        <p:nvCxnSpPr>
          <p:cNvPr id="195" name="Google Shape;195;p23"/>
          <p:cNvCxnSpPr>
            <a:stCxn id="191" idx="6"/>
            <a:endCxn id="192" idx="1"/>
          </p:cNvCxnSpPr>
          <p:nvPr/>
        </p:nvCxnSpPr>
        <p:spPr>
          <a:xfrm flipH="1" rot="10800000">
            <a:off x="3525078" y="2315805"/>
            <a:ext cx="1272300" cy="1673100"/>
          </a:xfrm>
          <a:prstGeom prst="straightConnector1">
            <a:avLst/>
          </a:prstGeom>
          <a:noFill/>
          <a:ln cap="rnd" cmpd="sng" w="9525">
            <a:solidFill>
              <a:schemeClr val="dk1"/>
            </a:solidFill>
            <a:prstDash val="solid"/>
            <a:round/>
            <a:headEnd len="sm" w="sm" type="none"/>
            <a:tailEnd len="med" w="med" type="triangle"/>
          </a:ln>
        </p:spPr>
      </p:cxnSp>
      <p:cxnSp>
        <p:nvCxnSpPr>
          <p:cNvPr id="196" name="Google Shape;196;p23"/>
          <p:cNvCxnSpPr>
            <a:stCxn id="191" idx="6"/>
            <a:endCxn id="193" idx="1"/>
          </p:cNvCxnSpPr>
          <p:nvPr/>
        </p:nvCxnSpPr>
        <p:spPr>
          <a:xfrm flipH="1" rot="10800000">
            <a:off x="3525078" y="3873105"/>
            <a:ext cx="1421400" cy="115800"/>
          </a:xfrm>
          <a:prstGeom prst="straightConnector1">
            <a:avLst/>
          </a:prstGeom>
          <a:noFill/>
          <a:ln cap="rnd" cmpd="sng" w="9525">
            <a:solidFill>
              <a:schemeClr val="dk1"/>
            </a:solidFill>
            <a:prstDash val="solid"/>
            <a:round/>
            <a:headEnd len="sm" w="sm" type="none"/>
            <a:tailEnd len="med" w="med" type="triangle"/>
          </a:ln>
        </p:spPr>
      </p:cxnSp>
      <p:cxnSp>
        <p:nvCxnSpPr>
          <p:cNvPr id="197" name="Google Shape;197;p23"/>
          <p:cNvCxnSpPr>
            <a:endCxn id="194" idx="1"/>
          </p:cNvCxnSpPr>
          <p:nvPr/>
        </p:nvCxnSpPr>
        <p:spPr>
          <a:xfrm>
            <a:off x="3524988" y="3989050"/>
            <a:ext cx="1272300" cy="1331700"/>
          </a:xfrm>
          <a:prstGeom prst="straightConnector1">
            <a:avLst/>
          </a:prstGeom>
          <a:noFill/>
          <a:ln cap="rnd" cmpd="sng" w="9525">
            <a:solidFill>
              <a:schemeClr val="dk1"/>
            </a:solidFill>
            <a:prstDash val="solid"/>
            <a:round/>
            <a:headEnd len="sm" w="sm" type="none"/>
            <a:tailEnd len="med" w="med" type="triangle"/>
          </a:ln>
        </p:spPr>
      </p:cxn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24"/>
          <p:cNvSpPr/>
          <p:nvPr/>
        </p:nvSpPr>
        <p:spPr>
          <a:xfrm>
            <a:off x="3551582" y="1656522"/>
            <a:ext cx="3511827" cy="914400"/>
          </a:xfrm>
          <a:prstGeom prst="roundRect">
            <a:avLst>
              <a:gd fmla="val 16667" name="adj"/>
            </a:avLst>
          </a:prstGeom>
          <a:solidFill>
            <a:schemeClr val="lt1"/>
          </a:solidFill>
          <a:ln cap="rnd" cmpd="sng" w="19050">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mr-IN" sz="2400" u="sng" cap="none" strike="noStrike">
                <a:solidFill>
                  <a:srgbClr val="00B050"/>
                </a:solidFill>
                <a:latin typeface="Century Gothic"/>
                <a:ea typeface="Century Gothic"/>
                <a:cs typeface="Century Gothic"/>
                <a:sym typeface="Century Gothic"/>
              </a:rPr>
              <a:t>निरीक्षण</a:t>
            </a:r>
            <a:r>
              <a:rPr b="0" i="0" lang="mr-IN" sz="1800" u="none" cap="none" strike="noStrike">
                <a:solidFill>
                  <a:schemeClr val="dk1"/>
                </a:solidFill>
                <a:latin typeface="Century Gothic"/>
                <a:ea typeface="Century Gothic"/>
                <a:cs typeface="Century Gothic"/>
                <a:sym typeface="Century Gothic"/>
              </a:rPr>
              <a:t> </a:t>
            </a:r>
            <a:endParaRPr b="0" i="0" sz="1800" u="none" cap="none" strike="noStrike">
              <a:solidFill>
                <a:schemeClr val="dk1"/>
              </a:solidFill>
              <a:latin typeface="Century Gothic"/>
              <a:ea typeface="Century Gothic"/>
              <a:cs typeface="Century Gothic"/>
              <a:sym typeface="Century Gothic"/>
            </a:endParaRPr>
          </a:p>
        </p:txBody>
      </p:sp>
      <p:sp>
        <p:nvSpPr>
          <p:cNvPr id="203" name="Google Shape;203;p24"/>
          <p:cNvSpPr/>
          <p:nvPr/>
        </p:nvSpPr>
        <p:spPr>
          <a:xfrm>
            <a:off x="1351721" y="3604591"/>
            <a:ext cx="3511827" cy="2027583"/>
          </a:xfrm>
          <a:prstGeom prst="flowChartTerminator">
            <a:avLst/>
          </a:prstGeom>
          <a:gradFill>
            <a:gsLst>
              <a:gs pos="0">
                <a:srgbClr val="EBC55C"/>
              </a:gs>
              <a:gs pos="100000">
                <a:srgbClr val="B9931E"/>
              </a:gs>
            </a:gsLst>
            <a:lin ang="5400000" scaled="0"/>
          </a:gradFill>
          <a:ln cap="rnd" cmpd="sng" w="9525">
            <a:solidFill>
              <a:schemeClr val="accent3"/>
            </a:solidFill>
            <a:prstDash val="solid"/>
            <a:round/>
            <a:headEnd len="sm" w="sm" type="none"/>
            <a:tailEnd len="sm" w="sm" type="none"/>
          </a:ln>
          <a:effectLst>
            <a:outerShdw blurRad="38100" rotWithShape="0" dir="5400000" dist="25400">
              <a:srgbClr val="000000">
                <a:alpha val="4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i="0" lang="mr-IN" sz="2800" u="none" cap="none" strike="noStrike">
                <a:solidFill>
                  <a:srgbClr val="840F0E"/>
                </a:solidFill>
                <a:latin typeface="Century Gothic"/>
                <a:ea typeface="Century Gothic"/>
                <a:cs typeface="Century Gothic"/>
                <a:sym typeface="Century Gothic"/>
              </a:rPr>
              <a:t>१. लसीकरणाविषयी लोकांना चुकीची अफवा </a:t>
            </a:r>
            <a:endParaRPr b="1" i="0" sz="2800" u="none" cap="none" strike="noStrike">
              <a:solidFill>
                <a:srgbClr val="840F0E"/>
              </a:solidFill>
              <a:latin typeface="Century Gothic"/>
              <a:ea typeface="Century Gothic"/>
              <a:cs typeface="Century Gothic"/>
              <a:sym typeface="Century Gothic"/>
            </a:endParaRPr>
          </a:p>
        </p:txBody>
      </p:sp>
      <p:sp>
        <p:nvSpPr>
          <p:cNvPr id="204" name="Google Shape;204;p24"/>
          <p:cNvSpPr/>
          <p:nvPr/>
        </p:nvSpPr>
        <p:spPr>
          <a:xfrm>
            <a:off x="6294782" y="3604590"/>
            <a:ext cx="3790121" cy="2027583"/>
          </a:xfrm>
          <a:prstGeom prst="flowChartTerminator">
            <a:avLst/>
          </a:prstGeom>
          <a:gradFill>
            <a:gsLst>
              <a:gs pos="0">
                <a:srgbClr val="EBC55C"/>
              </a:gs>
              <a:gs pos="100000">
                <a:srgbClr val="B9931E"/>
              </a:gs>
            </a:gsLst>
            <a:lin ang="5400000" scaled="0"/>
          </a:gradFill>
          <a:ln cap="rnd" cmpd="sng" w="9525">
            <a:solidFill>
              <a:schemeClr val="accent3"/>
            </a:solidFill>
            <a:prstDash val="solid"/>
            <a:round/>
            <a:headEnd len="sm" w="sm" type="none"/>
            <a:tailEnd len="sm" w="sm" type="none"/>
          </a:ln>
          <a:effectLst>
            <a:outerShdw blurRad="38100" rotWithShape="0" dir="5400000" dist="25400">
              <a:srgbClr val="000000">
                <a:alpha val="4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i="0" lang="mr-IN" sz="2800" u="none" cap="none" strike="noStrike">
                <a:solidFill>
                  <a:srgbClr val="580A09"/>
                </a:solidFill>
                <a:latin typeface="Century Gothic"/>
                <a:ea typeface="Century Gothic"/>
                <a:cs typeface="Century Gothic"/>
                <a:sym typeface="Century Gothic"/>
              </a:rPr>
              <a:t>२. लोकांना भीती असल्यामुळे कोरोंना चाचणी न करणे  </a:t>
            </a:r>
            <a:endParaRPr b="1" i="0" sz="2800" u="none" cap="none" strike="noStrike">
              <a:solidFill>
                <a:srgbClr val="580A09"/>
              </a:solidFill>
              <a:latin typeface="Century Gothic"/>
              <a:ea typeface="Century Gothic"/>
              <a:cs typeface="Century Gothic"/>
              <a:sym typeface="Century Gothic"/>
            </a:endParaRPr>
          </a:p>
        </p:txBody>
      </p:sp>
      <p:cxnSp>
        <p:nvCxnSpPr>
          <p:cNvPr id="205" name="Google Shape;205;p24"/>
          <p:cNvCxnSpPr>
            <a:endCxn id="203" idx="0"/>
          </p:cNvCxnSpPr>
          <p:nvPr/>
        </p:nvCxnSpPr>
        <p:spPr>
          <a:xfrm flipH="1">
            <a:off x="3107635" y="2570791"/>
            <a:ext cx="2153400" cy="1033800"/>
          </a:xfrm>
          <a:prstGeom prst="straightConnector1">
            <a:avLst/>
          </a:prstGeom>
          <a:noFill/>
          <a:ln cap="rnd" cmpd="sng" w="9525">
            <a:solidFill>
              <a:schemeClr val="dk1"/>
            </a:solidFill>
            <a:prstDash val="solid"/>
            <a:round/>
            <a:headEnd len="sm" w="sm" type="none"/>
            <a:tailEnd len="med" w="med" type="triangle"/>
          </a:ln>
        </p:spPr>
      </p:cxnSp>
      <p:cxnSp>
        <p:nvCxnSpPr>
          <p:cNvPr id="206" name="Google Shape;206;p24"/>
          <p:cNvCxnSpPr>
            <a:endCxn id="204" idx="0"/>
          </p:cNvCxnSpPr>
          <p:nvPr/>
        </p:nvCxnSpPr>
        <p:spPr>
          <a:xfrm>
            <a:off x="5261243" y="2570790"/>
            <a:ext cx="2928600" cy="1033800"/>
          </a:xfrm>
          <a:prstGeom prst="straightConnector1">
            <a:avLst/>
          </a:prstGeom>
          <a:noFill/>
          <a:ln cap="rnd" cmpd="sng" w="9525">
            <a:solidFill>
              <a:schemeClr val="dk1"/>
            </a:solidFill>
            <a:prstDash val="solid"/>
            <a:round/>
            <a:headEnd len="sm" w="sm" type="none"/>
            <a:tailEnd len="med" w="med" type="triangle"/>
          </a:ln>
        </p:spPr>
      </p:cxn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25"/>
          <p:cNvSpPr/>
          <p:nvPr/>
        </p:nvSpPr>
        <p:spPr>
          <a:xfrm>
            <a:off x="2849217" y="1696279"/>
            <a:ext cx="5155095" cy="940904"/>
          </a:xfrm>
          <a:prstGeom prst="roundRect">
            <a:avLst>
              <a:gd fmla="val 16667" name="adj"/>
            </a:avLst>
          </a:prstGeom>
          <a:solidFill>
            <a:schemeClr val="lt1"/>
          </a:solidFill>
          <a:ln cap="rnd" cmpd="sng" w="19050">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mr-IN" sz="2400" u="sng" cap="none" strike="noStrike">
                <a:solidFill>
                  <a:srgbClr val="753108"/>
                </a:solidFill>
                <a:latin typeface="Century Gothic"/>
                <a:ea typeface="Century Gothic"/>
                <a:cs typeface="Century Gothic"/>
                <a:sym typeface="Century Gothic"/>
              </a:rPr>
              <a:t>उपक्रमांचा समाजात झालेला परिणाम </a:t>
            </a:r>
            <a:endParaRPr b="1" i="0" sz="2400" u="sng" cap="none" strike="noStrike">
              <a:solidFill>
                <a:srgbClr val="753108"/>
              </a:solidFill>
              <a:latin typeface="Century Gothic"/>
              <a:ea typeface="Century Gothic"/>
              <a:cs typeface="Century Gothic"/>
              <a:sym typeface="Century Gothic"/>
            </a:endParaRPr>
          </a:p>
        </p:txBody>
      </p:sp>
      <p:sp>
        <p:nvSpPr>
          <p:cNvPr id="212" name="Google Shape;212;p25"/>
          <p:cNvSpPr/>
          <p:nvPr/>
        </p:nvSpPr>
        <p:spPr>
          <a:xfrm>
            <a:off x="967409" y="3591339"/>
            <a:ext cx="3578087" cy="1736036"/>
          </a:xfrm>
          <a:prstGeom prst="flowChartTerminator">
            <a:avLst/>
          </a:prstGeom>
          <a:gradFill>
            <a:gsLst>
              <a:gs pos="0">
                <a:srgbClr val="AE7BAC"/>
              </a:gs>
              <a:gs pos="100000">
                <a:srgbClr val="7E4A7B"/>
              </a:gs>
            </a:gsLst>
            <a:lin ang="5400000" scaled="0"/>
          </a:gradFill>
          <a:ln>
            <a:noFill/>
          </a:ln>
          <a:effectLst>
            <a:outerShdw blurRad="63500" rotWithShape="0" dir="5400000" dist="38100">
              <a:srgbClr val="000000">
                <a:alpha val="6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i="0" lang="mr-IN" sz="2400" u="sng" cap="none" strike="noStrike">
                <a:solidFill>
                  <a:srgbClr val="002060"/>
                </a:solidFill>
                <a:latin typeface="Century Gothic"/>
                <a:ea typeface="Century Gothic"/>
                <a:cs typeface="Century Gothic"/>
                <a:sym typeface="Century Gothic"/>
              </a:rPr>
              <a:t>उपक्रमांचा समाजात झालेला परिणाम </a:t>
            </a:r>
            <a:endParaRPr b="1" i="0" sz="2400" u="sng" cap="none" strike="noStrike">
              <a:solidFill>
                <a:srgbClr val="002060"/>
              </a:solidFill>
              <a:latin typeface="Century Gothic"/>
              <a:ea typeface="Century Gothic"/>
              <a:cs typeface="Century Gothic"/>
              <a:sym typeface="Century Gothic"/>
            </a:endParaRPr>
          </a:p>
        </p:txBody>
      </p:sp>
      <p:sp>
        <p:nvSpPr>
          <p:cNvPr id="213" name="Google Shape;213;p25"/>
          <p:cNvSpPr/>
          <p:nvPr/>
        </p:nvSpPr>
        <p:spPr>
          <a:xfrm>
            <a:off x="5685182" y="2835966"/>
            <a:ext cx="4916557" cy="755373"/>
          </a:xfrm>
          <a:prstGeom prst="rect">
            <a:avLst/>
          </a:prstGeom>
          <a:gradFill>
            <a:gsLst>
              <a:gs pos="0">
                <a:srgbClr val="FAE5E0"/>
              </a:gs>
              <a:gs pos="100000">
                <a:srgbClr val="EF8F6E"/>
              </a:gs>
            </a:gsLst>
            <a:lin ang="5400000" scaled="0"/>
          </a:gradFill>
          <a:ln cap="rnd" cmpd="sng" w="9525">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mr-IN" sz="2000" u="none" cap="none" strike="noStrike">
                <a:solidFill>
                  <a:schemeClr val="dk1"/>
                </a:solidFill>
                <a:latin typeface="Century Gothic"/>
                <a:ea typeface="Century Gothic"/>
                <a:cs typeface="Century Gothic"/>
                <a:sym typeface="Century Gothic"/>
              </a:rPr>
              <a:t>१. एकात्मिक पद्धतीचा वापर केला. </a:t>
            </a:r>
            <a:endParaRPr b="1" i="0" sz="2000" u="none" cap="none" strike="noStrike">
              <a:solidFill>
                <a:schemeClr val="dk1"/>
              </a:solidFill>
              <a:latin typeface="Century Gothic"/>
              <a:ea typeface="Century Gothic"/>
              <a:cs typeface="Century Gothic"/>
              <a:sym typeface="Century Gothic"/>
            </a:endParaRPr>
          </a:p>
        </p:txBody>
      </p:sp>
      <p:sp>
        <p:nvSpPr>
          <p:cNvPr id="214" name="Google Shape;214;p25"/>
          <p:cNvSpPr/>
          <p:nvPr/>
        </p:nvSpPr>
        <p:spPr>
          <a:xfrm>
            <a:off x="5685183" y="3790122"/>
            <a:ext cx="4916556" cy="689113"/>
          </a:xfrm>
          <a:prstGeom prst="rect">
            <a:avLst/>
          </a:prstGeom>
          <a:gradFill>
            <a:gsLst>
              <a:gs pos="0">
                <a:srgbClr val="FAE5E0"/>
              </a:gs>
              <a:gs pos="100000">
                <a:srgbClr val="EF8F6E"/>
              </a:gs>
            </a:gsLst>
            <a:lin ang="5400000" scaled="0"/>
          </a:gradFill>
          <a:ln cap="rnd" cmpd="sng" w="9525">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mr-IN" sz="2000" u="none" cap="none" strike="noStrike">
                <a:solidFill>
                  <a:schemeClr val="dk1"/>
                </a:solidFill>
                <a:latin typeface="Century Gothic"/>
                <a:ea typeface="Century Gothic"/>
                <a:cs typeface="Century Gothic"/>
                <a:sym typeface="Century Gothic"/>
              </a:rPr>
              <a:t>२. लोकांना समुपदेशन केले</a:t>
            </a:r>
            <a:r>
              <a:rPr b="0" i="0" lang="mr-IN" sz="1800" u="none" cap="none" strike="noStrike">
                <a:solidFill>
                  <a:schemeClr val="dk1"/>
                </a:solidFill>
                <a:latin typeface="Century Gothic"/>
                <a:ea typeface="Century Gothic"/>
                <a:cs typeface="Century Gothic"/>
                <a:sym typeface="Century Gothic"/>
              </a:rPr>
              <a:t>. </a:t>
            </a:r>
            <a:endParaRPr b="0" i="0" sz="1800" u="none" cap="none" strike="noStrike">
              <a:solidFill>
                <a:schemeClr val="dk1"/>
              </a:solidFill>
              <a:latin typeface="Century Gothic"/>
              <a:ea typeface="Century Gothic"/>
              <a:cs typeface="Century Gothic"/>
              <a:sym typeface="Century Gothic"/>
            </a:endParaRPr>
          </a:p>
        </p:txBody>
      </p:sp>
      <p:sp>
        <p:nvSpPr>
          <p:cNvPr id="215" name="Google Shape;215;p25"/>
          <p:cNvSpPr/>
          <p:nvPr/>
        </p:nvSpPr>
        <p:spPr>
          <a:xfrm>
            <a:off x="5685182" y="4638260"/>
            <a:ext cx="4916556" cy="689113"/>
          </a:xfrm>
          <a:prstGeom prst="rect">
            <a:avLst/>
          </a:prstGeom>
          <a:gradFill>
            <a:gsLst>
              <a:gs pos="0">
                <a:srgbClr val="FAE5E0"/>
              </a:gs>
              <a:gs pos="100000">
                <a:srgbClr val="EF8F6E"/>
              </a:gs>
            </a:gsLst>
            <a:lin ang="5400000" scaled="0"/>
          </a:gradFill>
          <a:ln cap="rnd" cmpd="sng" w="9525">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mr-IN" sz="2000" u="none" cap="none" strike="noStrike">
                <a:solidFill>
                  <a:schemeClr val="dk1"/>
                </a:solidFill>
                <a:latin typeface="Century Gothic"/>
                <a:ea typeface="Century Gothic"/>
                <a:cs typeface="Century Gothic"/>
                <a:sym typeface="Century Gothic"/>
              </a:rPr>
              <a:t>३. लोकांचे गैरसमज लक्ष्यात घेतले. </a:t>
            </a:r>
            <a:endParaRPr b="1" i="0" sz="2000" u="none" cap="none" strike="noStrike">
              <a:solidFill>
                <a:schemeClr val="dk1"/>
              </a:solidFill>
              <a:latin typeface="Century Gothic"/>
              <a:ea typeface="Century Gothic"/>
              <a:cs typeface="Century Gothic"/>
              <a:sym typeface="Century Gothic"/>
            </a:endParaRPr>
          </a:p>
        </p:txBody>
      </p:sp>
      <p:sp>
        <p:nvSpPr>
          <p:cNvPr id="216" name="Google Shape;216;p25"/>
          <p:cNvSpPr/>
          <p:nvPr/>
        </p:nvSpPr>
        <p:spPr>
          <a:xfrm>
            <a:off x="5685182" y="5456720"/>
            <a:ext cx="4916557" cy="599524"/>
          </a:xfrm>
          <a:prstGeom prst="rect">
            <a:avLst/>
          </a:prstGeom>
          <a:gradFill>
            <a:gsLst>
              <a:gs pos="0">
                <a:srgbClr val="FAE5E0"/>
              </a:gs>
              <a:gs pos="100000">
                <a:srgbClr val="EF8F6E"/>
              </a:gs>
            </a:gsLst>
            <a:lin ang="5400000" scaled="0"/>
          </a:gradFill>
          <a:ln cap="rnd" cmpd="sng" w="9525">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mr-IN" sz="2000" u="none" cap="none" strike="noStrike">
                <a:solidFill>
                  <a:schemeClr val="dk1"/>
                </a:solidFill>
                <a:latin typeface="Century Gothic"/>
                <a:ea typeface="Century Gothic"/>
                <a:cs typeface="Century Gothic"/>
                <a:sym typeface="Century Gothic"/>
              </a:rPr>
              <a:t>४. नागरिकांनी लसीकरणाचा लाभ घेतला. </a:t>
            </a:r>
            <a:endParaRPr b="1" i="0" sz="2000" u="none" cap="none" strike="noStrike">
              <a:solidFill>
                <a:schemeClr val="dk1"/>
              </a:solidFill>
              <a:latin typeface="Century Gothic"/>
              <a:ea typeface="Century Gothic"/>
              <a:cs typeface="Century Gothic"/>
              <a:sym typeface="Century Gothic"/>
            </a:endParaRPr>
          </a:p>
        </p:txBody>
      </p:sp>
      <p:cxnSp>
        <p:nvCxnSpPr>
          <p:cNvPr id="217" name="Google Shape;217;p25"/>
          <p:cNvCxnSpPr>
            <a:stCxn id="212" idx="3"/>
            <a:endCxn id="213" idx="1"/>
          </p:cNvCxnSpPr>
          <p:nvPr/>
        </p:nvCxnSpPr>
        <p:spPr>
          <a:xfrm flipH="1" rot="10800000">
            <a:off x="4545496" y="3213757"/>
            <a:ext cx="1139700" cy="1245600"/>
          </a:xfrm>
          <a:prstGeom prst="straightConnector1">
            <a:avLst/>
          </a:prstGeom>
          <a:noFill/>
          <a:ln cap="rnd" cmpd="sng" w="9525">
            <a:solidFill>
              <a:schemeClr val="dk1"/>
            </a:solidFill>
            <a:prstDash val="solid"/>
            <a:round/>
            <a:headEnd len="sm" w="sm" type="none"/>
            <a:tailEnd len="med" w="med" type="triangle"/>
          </a:ln>
        </p:spPr>
      </p:cxnSp>
      <p:cxnSp>
        <p:nvCxnSpPr>
          <p:cNvPr id="218" name="Google Shape;218;p25"/>
          <p:cNvCxnSpPr>
            <a:stCxn id="212" idx="3"/>
            <a:endCxn id="214" idx="1"/>
          </p:cNvCxnSpPr>
          <p:nvPr/>
        </p:nvCxnSpPr>
        <p:spPr>
          <a:xfrm flipH="1" rot="10800000">
            <a:off x="4545496" y="4134757"/>
            <a:ext cx="1139700" cy="324600"/>
          </a:xfrm>
          <a:prstGeom prst="straightConnector1">
            <a:avLst/>
          </a:prstGeom>
          <a:noFill/>
          <a:ln cap="rnd" cmpd="sng" w="9525">
            <a:solidFill>
              <a:schemeClr val="dk1"/>
            </a:solidFill>
            <a:prstDash val="solid"/>
            <a:round/>
            <a:headEnd len="sm" w="sm" type="none"/>
            <a:tailEnd len="med" w="med" type="triangle"/>
          </a:ln>
        </p:spPr>
      </p:cxnSp>
      <p:cxnSp>
        <p:nvCxnSpPr>
          <p:cNvPr id="219" name="Google Shape;219;p25"/>
          <p:cNvCxnSpPr>
            <a:stCxn id="212" idx="3"/>
            <a:endCxn id="215" idx="1"/>
          </p:cNvCxnSpPr>
          <p:nvPr/>
        </p:nvCxnSpPr>
        <p:spPr>
          <a:xfrm>
            <a:off x="4545496" y="4459357"/>
            <a:ext cx="1139700" cy="523500"/>
          </a:xfrm>
          <a:prstGeom prst="straightConnector1">
            <a:avLst/>
          </a:prstGeom>
          <a:noFill/>
          <a:ln cap="rnd" cmpd="sng" w="9525">
            <a:solidFill>
              <a:schemeClr val="dk1"/>
            </a:solidFill>
            <a:prstDash val="solid"/>
            <a:round/>
            <a:headEnd len="sm" w="sm" type="none"/>
            <a:tailEnd len="med" w="med" type="triangle"/>
          </a:ln>
        </p:spPr>
      </p:cxnSp>
      <p:cxnSp>
        <p:nvCxnSpPr>
          <p:cNvPr id="220" name="Google Shape;220;p25"/>
          <p:cNvCxnSpPr>
            <a:stCxn id="212" idx="3"/>
            <a:endCxn id="216" idx="1"/>
          </p:cNvCxnSpPr>
          <p:nvPr/>
        </p:nvCxnSpPr>
        <p:spPr>
          <a:xfrm>
            <a:off x="4545496" y="4459357"/>
            <a:ext cx="1139700" cy="1297200"/>
          </a:xfrm>
          <a:prstGeom prst="straightConnector1">
            <a:avLst/>
          </a:prstGeom>
          <a:noFill/>
          <a:ln cap="rnd" cmpd="sng" w="9525">
            <a:solidFill>
              <a:schemeClr val="dk1"/>
            </a:solidFill>
            <a:prstDash val="solid"/>
            <a:round/>
            <a:headEnd len="sm" w="sm" type="none"/>
            <a:tailEnd len="med" w="med" type="triangle"/>
          </a:ln>
        </p:spPr>
      </p:cxn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26"/>
          <p:cNvSpPr/>
          <p:nvPr/>
        </p:nvSpPr>
        <p:spPr>
          <a:xfrm>
            <a:off x="3869635" y="1311966"/>
            <a:ext cx="3525079" cy="715618"/>
          </a:xfrm>
          <a:prstGeom prst="roundRect">
            <a:avLst>
              <a:gd fmla="val 16667" name="adj"/>
            </a:avLst>
          </a:prstGeom>
          <a:solidFill>
            <a:schemeClr val="lt1"/>
          </a:solidFill>
          <a:ln cap="rnd" cmpd="sng" w="19050">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mr-IN" sz="2400" u="sng" cap="none" strike="noStrike">
                <a:solidFill>
                  <a:srgbClr val="7030A0"/>
                </a:solidFill>
                <a:latin typeface="Century Gothic"/>
                <a:ea typeface="Century Gothic"/>
                <a:cs typeface="Century Gothic"/>
                <a:sym typeface="Century Gothic"/>
              </a:rPr>
              <a:t>निष्कर्ष </a:t>
            </a:r>
            <a:endParaRPr b="1" i="0" sz="2400" u="sng" cap="none" strike="noStrike">
              <a:solidFill>
                <a:srgbClr val="7030A0"/>
              </a:solidFill>
              <a:latin typeface="Century Gothic"/>
              <a:ea typeface="Century Gothic"/>
              <a:cs typeface="Century Gothic"/>
              <a:sym typeface="Century Gothic"/>
            </a:endParaRPr>
          </a:p>
        </p:txBody>
      </p:sp>
      <p:sp>
        <p:nvSpPr>
          <p:cNvPr id="226" name="Google Shape;226;p26"/>
          <p:cNvSpPr/>
          <p:nvPr/>
        </p:nvSpPr>
        <p:spPr>
          <a:xfrm>
            <a:off x="1470991" y="3193774"/>
            <a:ext cx="4055166" cy="2352260"/>
          </a:xfrm>
          <a:prstGeom prst="rightArrow">
            <a:avLst>
              <a:gd fmla="val 50000" name="adj1"/>
              <a:gd fmla="val 50000" name="adj2"/>
            </a:avLst>
          </a:prstGeom>
          <a:gradFill>
            <a:gsLst>
              <a:gs pos="0">
                <a:srgbClr val="ED8251"/>
              </a:gs>
              <a:gs pos="100000">
                <a:srgbClr val="BB4E0E"/>
              </a:gs>
            </a:gsLst>
            <a:lin ang="5400000" scaled="0"/>
          </a:gradFill>
          <a:ln cap="rnd" cmpd="sng" w="9525">
            <a:solidFill>
              <a:schemeClr val="accent2"/>
            </a:solidFill>
            <a:prstDash val="solid"/>
            <a:round/>
            <a:headEnd len="sm" w="sm" type="none"/>
            <a:tailEnd len="sm" w="sm" type="none"/>
          </a:ln>
          <a:effectLst>
            <a:outerShdw blurRad="38100" rotWithShape="0" dir="5400000" dist="25400">
              <a:srgbClr val="000000">
                <a:alpha val="4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i="0" lang="mr-IN" sz="2000" u="none" cap="none" strike="noStrike">
                <a:solidFill>
                  <a:srgbClr val="002060"/>
                </a:solidFill>
                <a:latin typeface="Century Gothic"/>
                <a:ea typeface="Century Gothic"/>
                <a:cs typeface="Century Gothic"/>
                <a:sym typeface="Century Gothic"/>
              </a:rPr>
              <a:t>१. ६०% लोकांच्या मनात लस घेतल्यावर कोरोंना विषाणू आजाराची लक्षणे दिसून येत नाही अशी समज आहे. </a:t>
            </a:r>
            <a:endParaRPr b="1" i="0" sz="2000" u="none" cap="none" strike="noStrike">
              <a:solidFill>
                <a:srgbClr val="002060"/>
              </a:solidFill>
              <a:latin typeface="Century Gothic"/>
              <a:ea typeface="Century Gothic"/>
              <a:cs typeface="Century Gothic"/>
              <a:sym typeface="Century Gothic"/>
            </a:endParaRPr>
          </a:p>
        </p:txBody>
      </p:sp>
      <p:sp>
        <p:nvSpPr>
          <p:cNvPr id="227" name="Google Shape;227;p26"/>
          <p:cNvSpPr/>
          <p:nvPr/>
        </p:nvSpPr>
        <p:spPr>
          <a:xfrm>
            <a:off x="6559826" y="3193775"/>
            <a:ext cx="4161183" cy="2352260"/>
          </a:xfrm>
          <a:prstGeom prst="leftArrow">
            <a:avLst>
              <a:gd fmla="val 50000" name="adj1"/>
              <a:gd fmla="val 50000" name="adj2"/>
            </a:avLst>
          </a:prstGeom>
          <a:gradFill>
            <a:gsLst>
              <a:gs pos="0">
                <a:srgbClr val="ED8251"/>
              </a:gs>
              <a:gs pos="100000">
                <a:srgbClr val="BB4E0E"/>
              </a:gs>
            </a:gsLst>
            <a:lin ang="5400000" scaled="0"/>
          </a:gradFill>
          <a:ln cap="rnd" cmpd="sng" w="9525">
            <a:solidFill>
              <a:schemeClr val="accent2"/>
            </a:solidFill>
            <a:prstDash val="solid"/>
            <a:round/>
            <a:headEnd len="sm" w="sm" type="none"/>
            <a:tailEnd len="sm" w="sm" type="none"/>
          </a:ln>
          <a:effectLst>
            <a:outerShdw blurRad="38100" rotWithShape="0" dir="5400000" dist="25400">
              <a:srgbClr val="000000">
                <a:alpha val="4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i="0" lang="mr-IN" sz="2000" u="none" cap="none" strike="noStrike">
                <a:solidFill>
                  <a:srgbClr val="002060"/>
                </a:solidFill>
                <a:latin typeface="Century Gothic"/>
                <a:ea typeface="Century Gothic"/>
                <a:cs typeface="Century Gothic"/>
                <a:sym typeface="Century Gothic"/>
              </a:rPr>
              <a:t>२. जवळ-जवळ ९०% लोकांच्या मनात लसीकरणाबद्दल भीती असल्याचे दिसून आले आहे. </a:t>
            </a:r>
            <a:endParaRPr b="1" i="0" sz="2000" u="none" cap="none" strike="noStrike">
              <a:solidFill>
                <a:srgbClr val="002060"/>
              </a:solidFill>
              <a:latin typeface="Century Gothic"/>
              <a:ea typeface="Century Gothic"/>
              <a:cs typeface="Century Gothic"/>
              <a:sym typeface="Century Gothic"/>
            </a:endParaRPr>
          </a:p>
        </p:txBody>
      </p:sp>
      <p:cxnSp>
        <p:nvCxnSpPr>
          <p:cNvPr id="228" name="Google Shape;228;p26"/>
          <p:cNvCxnSpPr/>
          <p:nvPr/>
        </p:nvCxnSpPr>
        <p:spPr>
          <a:xfrm flipH="1">
            <a:off x="3074505" y="2027584"/>
            <a:ext cx="2345634" cy="1749286"/>
          </a:xfrm>
          <a:prstGeom prst="straightConnector1">
            <a:avLst/>
          </a:prstGeom>
          <a:noFill/>
          <a:ln cap="rnd" cmpd="sng" w="9525">
            <a:solidFill>
              <a:schemeClr val="dk1"/>
            </a:solidFill>
            <a:prstDash val="solid"/>
            <a:round/>
            <a:headEnd len="sm" w="sm" type="none"/>
            <a:tailEnd len="med" w="med" type="triangle"/>
          </a:ln>
        </p:spPr>
      </p:cxnSp>
      <p:cxnSp>
        <p:nvCxnSpPr>
          <p:cNvPr id="229" name="Google Shape;229;p26"/>
          <p:cNvCxnSpPr/>
          <p:nvPr/>
        </p:nvCxnSpPr>
        <p:spPr>
          <a:xfrm>
            <a:off x="5420139" y="2027584"/>
            <a:ext cx="3551583" cy="1749286"/>
          </a:xfrm>
          <a:prstGeom prst="straightConnector1">
            <a:avLst/>
          </a:prstGeom>
          <a:noFill/>
          <a:ln cap="rnd" cmpd="sng" w="9525">
            <a:solidFill>
              <a:schemeClr val="dk1"/>
            </a:solidFill>
            <a:prstDash val="solid"/>
            <a:round/>
            <a:headEnd len="sm" w="sm" type="none"/>
            <a:tailEnd len="med" w="med" type="triangle"/>
          </a:ln>
        </p:spPr>
      </p:cxn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27"/>
          <p:cNvSpPr txBox="1"/>
          <p:nvPr>
            <p:ph idx="1" type="body"/>
          </p:nvPr>
        </p:nvSpPr>
        <p:spPr>
          <a:xfrm>
            <a:off x="1103312" y="2052918"/>
            <a:ext cx="8946541" cy="4195481"/>
          </a:xfrm>
          <a:prstGeom prst="rect">
            <a:avLst/>
          </a:prstGeom>
          <a:noFill/>
          <a:ln>
            <a:noFill/>
          </a:ln>
        </p:spPr>
        <p:txBody>
          <a:bodyPr anchorCtr="0" anchor="t" bIns="45700" lIns="91425" spcFirstLastPara="1" rIns="91425" wrap="square" tIns="45700">
            <a:normAutofit/>
          </a:bodyPr>
          <a:lstStyle/>
          <a:p>
            <a:pPr indent="-241300" lvl="0" marL="342900" rtl="0" algn="l">
              <a:spcBef>
                <a:spcPts val="0"/>
              </a:spcBef>
              <a:spcAft>
                <a:spcPts val="0"/>
              </a:spcAft>
              <a:buSzPts val="1600"/>
              <a:buNone/>
            </a:pPr>
            <a:r>
              <a:t/>
            </a:r>
            <a:endParaRPr/>
          </a:p>
          <a:p>
            <a:pPr indent="-241300" lvl="0" marL="342900" rtl="0" algn="l">
              <a:spcBef>
                <a:spcPts val="1000"/>
              </a:spcBef>
              <a:spcAft>
                <a:spcPts val="0"/>
              </a:spcAft>
              <a:buSzPts val="1600"/>
              <a:buNone/>
            </a:pPr>
            <a:r>
              <a:t/>
            </a:r>
            <a:endParaRPr/>
          </a:p>
          <a:p>
            <a:pPr indent="-241300" lvl="0" marL="342900" rtl="0" algn="l">
              <a:spcBef>
                <a:spcPts val="1000"/>
              </a:spcBef>
              <a:spcAft>
                <a:spcPts val="0"/>
              </a:spcAft>
              <a:buSzPts val="1600"/>
              <a:buNone/>
            </a:pPr>
            <a:r>
              <a:t/>
            </a:r>
            <a:endParaRPr/>
          </a:p>
          <a:p>
            <a:pPr indent="-241300" lvl="0" marL="342900" rtl="0" algn="l">
              <a:spcBef>
                <a:spcPts val="1000"/>
              </a:spcBef>
              <a:spcAft>
                <a:spcPts val="0"/>
              </a:spcAft>
              <a:buSzPts val="1600"/>
              <a:buNone/>
            </a:pPr>
            <a:r>
              <a:t/>
            </a:r>
            <a:endParaRPr/>
          </a:p>
          <a:p>
            <a:pPr indent="-342900" lvl="0" marL="342900" rtl="0" algn="l">
              <a:spcBef>
                <a:spcPts val="1000"/>
              </a:spcBef>
              <a:spcAft>
                <a:spcPts val="0"/>
              </a:spcAft>
              <a:buSzPts val="1600"/>
              <a:buChar char="►"/>
            </a:pPr>
            <a:r>
              <a:rPr lang="mr-IN"/>
              <a:t>                       </a:t>
            </a:r>
            <a:r>
              <a:rPr b="1" lang="mr-IN">
                <a:solidFill>
                  <a:srgbClr val="00B0F0"/>
                </a:solidFill>
              </a:rPr>
              <a:t> </a:t>
            </a:r>
            <a:endParaRPr b="1">
              <a:solidFill>
                <a:srgbClr val="00B0F0"/>
              </a:solidFill>
            </a:endParaRPr>
          </a:p>
        </p:txBody>
      </p:sp>
      <p:pic>
        <p:nvPicPr>
          <p:cNvPr id="235" name="Google Shape;235;p27"/>
          <p:cNvPicPr preferRelativeResize="0"/>
          <p:nvPr/>
        </p:nvPicPr>
        <p:blipFill rotWithShape="1">
          <a:blip r:embed="rId3">
            <a:alphaModFix/>
          </a:blip>
          <a:srcRect b="0" l="0" r="0" t="0"/>
          <a:stretch/>
        </p:blipFill>
        <p:spPr>
          <a:xfrm>
            <a:off x="1457740" y="768626"/>
            <a:ext cx="8946540" cy="5141844"/>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Ion">
  <a:themeElements>
    <a:clrScheme name="Ion">
      <a:dk1>
        <a:srgbClr val="000000"/>
      </a:dk1>
      <a:lt1>
        <a:srgbClr val="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