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6" r:id="rId1"/>
  </p:sldMasterIdLst>
  <p:sldIdLst>
    <p:sldId id="256" r:id="rId2"/>
    <p:sldId id="258" r:id="rId3"/>
    <p:sldId id="260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44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35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411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545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119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936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142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673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589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238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027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372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27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08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80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439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622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jpe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973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  <p:sldLayoutId id="2147483873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D69848-8EA1-FD4A-A99C-2162A1ECE5D2}"/>
              </a:ext>
            </a:extLst>
          </p:cNvPr>
          <p:cNvSpPr txBox="1"/>
          <p:nvPr/>
        </p:nvSpPr>
        <p:spPr>
          <a:xfrm>
            <a:off x="5338482" y="130801"/>
            <a:ext cx="3365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800" b="1"/>
              <a:t>BPHES</a:t>
            </a:r>
            <a:endParaRPr lang="en-US" sz="4800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F91913-46DB-564E-89FE-0291E0929825}"/>
              </a:ext>
            </a:extLst>
          </p:cNvPr>
          <p:cNvSpPr txBox="1"/>
          <p:nvPr/>
        </p:nvSpPr>
        <p:spPr>
          <a:xfrm>
            <a:off x="953518" y="829325"/>
            <a:ext cx="95107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200" b="1"/>
              <a:t>CSRD Institute of social work and </a:t>
            </a:r>
            <a:r>
              <a:rPr lang="en-GB" sz="3200" b="1"/>
              <a:t>research,</a:t>
            </a:r>
            <a:r>
              <a:rPr lang="en-IN" sz="3200" b="1"/>
              <a:t> Ahmednagar national conference on </a:t>
            </a:r>
            <a:endParaRPr lang="en-US" sz="32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9B5DD7-156C-6641-817F-76F3DD366CF2}"/>
              </a:ext>
            </a:extLst>
          </p:cNvPr>
          <p:cNvSpPr txBox="1"/>
          <p:nvPr/>
        </p:nvSpPr>
        <p:spPr>
          <a:xfrm rot="10800000" flipV="1">
            <a:off x="317840" y="1906543"/>
            <a:ext cx="72614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200" b="1"/>
              <a:t>Theme: social work response to covid-19 situation</a:t>
            </a:r>
            <a:endParaRPr lang="en-US" sz="3200" b="1"/>
          </a:p>
        </p:txBody>
      </p:sp>
      <p:pic>
        <p:nvPicPr>
          <p:cNvPr id="14" name="Picture 14">
            <a:extLst>
              <a:ext uri="{FF2B5EF4-FFF2-40B4-BE49-F238E27FC236}">
                <a16:creationId xmlns:a16="http://schemas.microsoft.com/office/drawing/2014/main" id="{E854935E-0631-DB42-A146-09FA397CB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611" y="2458649"/>
            <a:ext cx="5539668" cy="43152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973204-7E55-4542-92DE-4BA14EA2E515}"/>
              </a:ext>
            </a:extLst>
          </p:cNvPr>
          <p:cNvSpPr txBox="1"/>
          <p:nvPr/>
        </p:nvSpPr>
        <p:spPr>
          <a:xfrm>
            <a:off x="317840" y="3072348"/>
            <a:ext cx="60609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/>
              <a:t>विद्यार्थ्याचे नाव –निकिता प्रभाकर कंटाळे</a:t>
            </a:r>
          </a:p>
          <a:p>
            <a:pPr algn="l"/>
            <a:r>
              <a:rPr lang="en-GB" sz="2400"/>
              <a:t>समाजकार्य स्नातक भाग-2</a:t>
            </a:r>
          </a:p>
          <a:p>
            <a:pPr algn="l"/>
            <a:r>
              <a:rPr lang="en-GB" sz="2400"/>
              <a:t>क्षेत्र कार्य पर्यवेक्षिका चे नाव – डॉ जैमॉन वर्गीस</a:t>
            </a:r>
          </a:p>
          <a:p>
            <a:pPr algn="l"/>
            <a:r>
              <a:rPr lang="en-GB" sz="2400"/>
              <a:t>पेपराचे शीर्षक – समुदाय विकास आणि महामारी च्या परिस्थितीमध्ये मानसिक आरोग्यावर समाजकार्यकर्त्याची भूमिका.</a:t>
            </a:r>
          </a:p>
          <a:p>
            <a:pPr algn="l"/>
            <a:r>
              <a:rPr lang="en-GB" sz="2400"/>
              <a:t>संस्थेचे नाव -१) कृषी विकास व ग्रामीण प्रशिक्षण संस्था, मलकापूर </a:t>
            </a:r>
          </a:p>
          <a:p>
            <a:pPr algn="l"/>
            <a:r>
              <a:rPr lang="en-GB" sz="2400"/>
              <a:t>२) दिव्य फाउंडेशन बुलढाणा.</a:t>
            </a:r>
          </a:p>
          <a:p>
            <a:pPr algn="l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780532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084617CA-CC99-C542-84B4-691D52C5910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8902700" y="1447800"/>
            <a:ext cx="3289300" cy="5178425"/>
          </a:xfr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AD62A50F-B30A-504B-8900-5D3A92720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118" y="1495088"/>
            <a:ext cx="3611784" cy="50833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277683-5471-8747-8B3B-9AD490CED427}"/>
              </a:ext>
            </a:extLst>
          </p:cNvPr>
          <p:cNvSpPr txBox="1"/>
          <p:nvPr/>
        </p:nvSpPr>
        <p:spPr>
          <a:xfrm>
            <a:off x="4425305" y="146203"/>
            <a:ext cx="4987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4800" b="1"/>
              <a:t>शोध निबंध</a:t>
            </a:r>
            <a:endParaRPr lang="en-US" sz="48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73D5CD-C48D-B84C-8CE1-569FE178086C}"/>
              </a:ext>
            </a:extLst>
          </p:cNvPr>
          <p:cNvSpPr txBox="1"/>
          <p:nvPr/>
        </p:nvSpPr>
        <p:spPr>
          <a:xfrm>
            <a:off x="5179562" y="2502375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EC858F-7981-4C43-81BE-5D9EFCB8382C}"/>
              </a:ext>
            </a:extLst>
          </p:cNvPr>
          <p:cNvSpPr txBox="1"/>
          <p:nvPr/>
        </p:nvSpPr>
        <p:spPr>
          <a:xfrm>
            <a:off x="281166" y="3879567"/>
            <a:ext cx="42419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/>
              <a:t>पार्श्वभूमी -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/>
              <a:t>प्रस्तावना -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/>
              <a:t>सत्र तिसऱ्या क्षेत्राची ओळख -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/>
              <a:t>सत्र चौथ्या क्षेत्राची ओळख –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/>
              <a:t>सामाजिक संशोधन-</a:t>
            </a:r>
            <a:endParaRPr lang="en-US" sz="2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1D72CA-9FBB-6D42-9A13-CD5A16E709DB}"/>
              </a:ext>
            </a:extLst>
          </p:cNvPr>
          <p:cNvSpPr txBox="1"/>
          <p:nvPr/>
        </p:nvSpPr>
        <p:spPr>
          <a:xfrm>
            <a:off x="150791" y="1273935"/>
            <a:ext cx="46425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u="sng"/>
              <a:t>पेपराचे शीर्षक – समुदाय विकास आणि महामारी च्या परिस्थितीमध्ये मानसिक आरोग्यावर समाजकार्यकर्त्याची भूमिका....</a:t>
            </a:r>
            <a:endParaRPr lang="en-US" sz="2800" u="sng"/>
          </a:p>
        </p:txBody>
      </p:sp>
    </p:spTree>
    <p:extLst>
      <p:ext uri="{BB962C8B-B14F-4D97-AF65-F5344CB8AC3E}">
        <p14:creationId xmlns:p14="http://schemas.microsoft.com/office/powerpoint/2010/main" val="269603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24B6EA1F-9B16-A64B-BAD2-09BE6DC7D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405" y="403412"/>
            <a:ext cx="6918595" cy="62850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3EE26D-89AD-E649-B694-E2CC6E7A3D9D}"/>
              </a:ext>
            </a:extLst>
          </p:cNvPr>
          <p:cNvSpPr txBox="1"/>
          <p:nvPr/>
        </p:nvSpPr>
        <p:spPr>
          <a:xfrm flipH="1">
            <a:off x="2970578" y="49469"/>
            <a:ext cx="77503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4000" b="1"/>
              <a:t>क्षेत्रकार्या तील उपक्रम/कार्यक्रम</a:t>
            </a:r>
            <a:endParaRPr lang="en-US" sz="40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B54C23-85B4-0C47-BE8D-EA3D8E8810C1}"/>
              </a:ext>
            </a:extLst>
          </p:cNvPr>
          <p:cNvSpPr txBox="1"/>
          <p:nvPr/>
        </p:nvSpPr>
        <p:spPr>
          <a:xfrm>
            <a:off x="0" y="1595021"/>
            <a:ext cx="556219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/>
              <a:t>१)तळणी गावात दहा पोषण परसबागा तयार करून देणे.</a:t>
            </a:r>
          </a:p>
          <a:p>
            <a:pPr algn="l"/>
            <a:r>
              <a:rPr lang="en-GB" sz="2400"/>
              <a:t>२)तळणी ग्रामाचा बेसलाईन सर्वे करणे</a:t>
            </a:r>
          </a:p>
          <a:p>
            <a:pPr algn="l"/>
            <a:r>
              <a:rPr lang="en-GB" sz="2400"/>
              <a:t>३)स्किल इंडिया अंतर्गत महिला सक्षमीकरण कार्यक्रम राबविणे</a:t>
            </a:r>
          </a:p>
          <a:p>
            <a:pPr algn="l"/>
            <a:r>
              <a:rPr lang="en-GB" sz="2400"/>
              <a:t>४)दृष्टी कृषक ॲप चे प्रमोशन करणे</a:t>
            </a:r>
          </a:p>
          <a:p>
            <a:pPr algn="l"/>
            <a:r>
              <a:rPr lang="en-GB" sz="2400"/>
              <a:t>५)कोविड-१९ संदर्भात युवकांमध्ये जनजागृती करणे</a:t>
            </a:r>
          </a:p>
          <a:p>
            <a:pPr algn="l"/>
            <a:r>
              <a:rPr lang="en-GB" sz="2400"/>
              <a:t>६)तळणीग्रामातील जनता कॉन्व्हेंट येथील विद्यार्थ्यांच्या पालकांच्या मताचे अध्ययन</a:t>
            </a:r>
          </a:p>
          <a:p>
            <a:pPr algn="l"/>
            <a:r>
              <a:rPr lang="en-GB" sz="2400"/>
              <a:t>७)जागतिक एड्स दिनानिमित्त युवकांमध्ये जनजागृती करणे.</a:t>
            </a:r>
          </a:p>
          <a:p>
            <a:pPr algn="l"/>
            <a:r>
              <a:rPr lang="en-GB" sz="2400"/>
              <a:t>८)संविधान दिन साजरा करणे</a:t>
            </a:r>
          </a:p>
          <a:p>
            <a:pPr algn="l"/>
            <a:r>
              <a:rPr lang="en-GB" sz="2400"/>
              <a:t>९)तळणी गावाचा सामाजिक नकाशा काढणे</a:t>
            </a:r>
            <a:endParaRPr lang="en-US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59A890-2E95-684B-A4F9-D472F9446017}"/>
              </a:ext>
            </a:extLst>
          </p:cNvPr>
          <p:cNvSpPr txBox="1"/>
          <p:nvPr/>
        </p:nvSpPr>
        <p:spPr>
          <a:xfrm>
            <a:off x="146695" y="671783"/>
            <a:ext cx="5354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/>
              <a:t>तिसऱ्या सत्रात केलेल्या उपक्रमाची यादी -</a:t>
            </a:r>
            <a:endParaRPr lang="en-US" sz="2800" b="1"/>
          </a:p>
        </p:txBody>
      </p:sp>
    </p:spTree>
    <p:extLst>
      <p:ext uri="{BB962C8B-B14F-4D97-AF65-F5344CB8AC3E}">
        <p14:creationId xmlns:p14="http://schemas.microsoft.com/office/powerpoint/2010/main" val="1527071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D2813F0-5533-8C48-A3A0-AE05EE7C7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824" y="244492"/>
            <a:ext cx="6602340" cy="63690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AF1F4F-9F4B-084F-9385-2562A9909705}"/>
              </a:ext>
            </a:extLst>
          </p:cNvPr>
          <p:cNvSpPr txBox="1"/>
          <p:nvPr/>
        </p:nvSpPr>
        <p:spPr>
          <a:xfrm>
            <a:off x="3018" y="-1"/>
            <a:ext cx="7906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200" b="1"/>
              <a:t>चौथ्या सत्रात केलेल्या उपक्रमाची यादी -</a:t>
            </a:r>
            <a:endParaRPr lang="en-US" sz="32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E3A5FC-7C0C-7941-B264-D54248F5AA10}"/>
              </a:ext>
            </a:extLst>
          </p:cNvPr>
          <p:cNvSpPr txBox="1"/>
          <p:nvPr/>
        </p:nvSpPr>
        <p:spPr>
          <a:xfrm>
            <a:off x="3019" y="981197"/>
            <a:ext cx="557441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/>
              <a:t>१)कोविड-१९जनजागृती,लसीकरण मोहिमे अंतर्गत वरवंड ग्रामा आतील प्राथमिक आरोग्य केंद्रात लसीकरण कॅम्प आयोजित करणे</a:t>
            </a:r>
          </a:p>
          <a:p>
            <a:pPr algn="l"/>
            <a:r>
              <a:rPr lang="en-GB" sz="2400"/>
              <a:t>२)दिव्य सेवा निवासी पुनर्वसन प्रकल्प या ठिकाणी वृक्षारोपण करणे</a:t>
            </a:r>
          </a:p>
          <a:p>
            <a:pPr algn="l"/>
            <a:r>
              <a:rPr lang="en-GB" sz="2400"/>
              <a:t>३)संस्थेमध्ये श्रमदान करणे</a:t>
            </a:r>
          </a:p>
          <a:p>
            <a:pPr algn="l"/>
            <a:r>
              <a:rPr lang="en-GB" sz="2400"/>
              <a:t>४)संस्थेतील कार्यालयीन कामे करणे</a:t>
            </a:r>
          </a:p>
          <a:p>
            <a:pPr algn="l"/>
            <a:r>
              <a:rPr lang="en-GB" sz="2400"/>
              <a:t>५) वरवंड ग्रामा मध्ये गृह भेटी देणे</a:t>
            </a:r>
          </a:p>
          <a:p>
            <a:pPr algn="l"/>
            <a:r>
              <a:rPr lang="en-GB" sz="2400"/>
              <a:t>६)संस्थेच्या अंतर्गत विधवा पुनर्विवाह करणे</a:t>
            </a:r>
          </a:p>
          <a:p>
            <a:pPr algn="l"/>
            <a:r>
              <a:rPr lang="en-GB" sz="2400"/>
              <a:t>७)रक्तदान शिबिराचे आयोजन करणे(१७७) </a:t>
            </a:r>
          </a:p>
          <a:p>
            <a:pPr algn="l"/>
            <a:r>
              <a:rPr lang="en-GB" sz="2400"/>
              <a:t>८)वरवंड या ग्रामा मध्ये कोविंड संदर्भात जनजागृती करून ग्रामा आतील लोकांवर या माहामारिचा काय परिणाम झाला याचे अध्ययन करणे</a:t>
            </a:r>
          </a:p>
          <a:p>
            <a:pPr algn="l"/>
            <a:r>
              <a:rPr lang="en-GB" sz="2400"/>
              <a:t>९) संस्थेतील मनोरुग्णांच्या अभ्यास करून प्रशिक्षण घेऊन कार्य केले.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9036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BDD85CA-D56F-7547-9092-83BF28C3A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1370" y="296050"/>
            <a:ext cx="6349159" cy="6265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4C0E5A-A5ED-0A44-BBD2-C6A87E79FA04}"/>
              </a:ext>
            </a:extLst>
          </p:cNvPr>
          <p:cNvSpPr txBox="1"/>
          <p:nvPr/>
        </p:nvSpPr>
        <p:spPr>
          <a:xfrm>
            <a:off x="171472" y="1"/>
            <a:ext cx="5781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200" b="1"/>
              <a:t>क्षेत्रकार्याचा प्रभाव आणि फरक-</a:t>
            </a:r>
            <a:endParaRPr lang="en-US" sz="32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2BF5D6-77D1-4248-AA6F-C152309BEF1C}"/>
              </a:ext>
            </a:extLst>
          </p:cNvPr>
          <p:cNvSpPr txBox="1"/>
          <p:nvPr/>
        </p:nvSpPr>
        <p:spPr>
          <a:xfrm>
            <a:off x="5161225" y="1756675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ABB6E0-8668-B64F-AA2E-822F8F6A059D}"/>
              </a:ext>
            </a:extLst>
          </p:cNvPr>
          <p:cNvSpPr txBox="1"/>
          <p:nvPr/>
        </p:nvSpPr>
        <p:spPr>
          <a:xfrm>
            <a:off x="647891" y="1286080"/>
            <a:ext cx="4184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/>
              <a:t>प्रभाव</a:t>
            </a:r>
            <a:r>
              <a:rPr lang="en-GB" sz="2800"/>
              <a:t> – दोन्ही सत्राच्या क्षेत्र कार्यामध्ये अतिशय सकारात्मक प्रभाव दिसून आला.</a:t>
            </a:r>
            <a:endParaRPr lang="en-US" sz="2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EE7396-C010-014B-A17E-105A3788FCC1}"/>
              </a:ext>
            </a:extLst>
          </p:cNvPr>
          <p:cNvSpPr txBox="1"/>
          <p:nvPr/>
        </p:nvSpPr>
        <p:spPr>
          <a:xfrm>
            <a:off x="541537" y="3585475"/>
            <a:ext cx="429083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/>
              <a:t>फरक</a:t>
            </a:r>
            <a:r>
              <a:rPr lang="en-GB" sz="2800"/>
              <a:t> -१) सत्र तिसऱ्या मध्ये सामुदायिक विकासावर कार्य करणारी संस्था होती.</a:t>
            </a:r>
          </a:p>
          <a:p>
            <a:pPr algn="l"/>
            <a:r>
              <a:rPr lang="en-GB" sz="2800"/>
              <a:t>२) सत्र चौथ्या मध्ये समाजातील मनोरुग्ण, बेघर ,वृद्ध ,अपंग अशा घटकावर कार्य करणारी संस्था होती.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757029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4EFA669-4B58-054D-8BEE-D35FD56DC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836" y="2885507"/>
            <a:ext cx="5124325" cy="37891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E2B3A4-902A-CD49-BC03-D2505965BF3C}"/>
              </a:ext>
            </a:extLst>
          </p:cNvPr>
          <p:cNvSpPr txBox="1"/>
          <p:nvPr/>
        </p:nvSpPr>
        <p:spPr>
          <a:xfrm flipH="1">
            <a:off x="4816492" y="-1"/>
            <a:ext cx="3117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4000" b="1"/>
              <a:t>निरीक्षण -</a:t>
            </a:r>
            <a:endParaRPr lang="en-US" sz="40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86D28D-3898-C440-9700-9DB703B541C9}"/>
              </a:ext>
            </a:extLst>
          </p:cNvPr>
          <p:cNvSpPr txBox="1"/>
          <p:nvPr/>
        </p:nvSpPr>
        <p:spPr>
          <a:xfrm>
            <a:off x="232267" y="866805"/>
            <a:ext cx="636045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/>
              <a:t>१)कोविड-१९ मुळे समाजातील लोकांची मानसिक आजारांचे वाढते प्रमाण दिसले</a:t>
            </a:r>
          </a:p>
          <a:p>
            <a:pPr algn="l"/>
            <a:r>
              <a:rPr lang="en-GB" sz="2400"/>
              <a:t>२) तळणी  समुदायातील महिलांना दुय्यम दर्जा दिला जातो</a:t>
            </a:r>
          </a:p>
          <a:p>
            <a:pPr algn="l"/>
            <a:r>
              <a:rPr lang="en-GB" sz="2400"/>
              <a:t>३) कोविड-१९ मुळे शाळकरी मुलांवर मानसिक परिणाम होताना दिसला</a:t>
            </a:r>
          </a:p>
          <a:p>
            <a:pPr algn="l"/>
            <a:r>
              <a:rPr lang="en-GB" sz="2400"/>
              <a:t>४) करोना आजारा संदर्भात अनेक समुदायाचे गैरसमज दिसून आले.</a:t>
            </a:r>
          </a:p>
          <a:p>
            <a:pPr algn="l"/>
            <a:r>
              <a:rPr lang="en-GB" sz="2400"/>
              <a:t>५) लोकांची आर्थिक परिस्थिती खालावली.</a:t>
            </a:r>
          </a:p>
          <a:p>
            <a:pPr algn="l"/>
            <a:r>
              <a:rPr lang="en-GB" sz="2400"/>
              <a:t>६) संस्थेतील कार्य अतिशय नियोजन पद्धतीने केले जातात असे दिसून आले</a:t>
            </a:r>
          </a:p>
          <a:p>
            <a:pPr algn="l"/>
            <a:r>
              <a:rPr lang="en-GB" sz="2400"/>
              <a:t>७)संस्थेतील लाभार्थ्यां सोबत कार्य करतानि दिसून आले की मनोरुग्ण यांना सांभाळतांना सायकोलॉजी थेरपी वापरू शकतो</a:t>
            </a:r>
          </a:p>
          <a:p>
            <a:pPr algn="l"/>
            <a:r>
              <a:rPr lang="en-GB" sz="2400"/>
              <a:t>८) समुदायामध्ये डिप्रेशनचे प्रमाण वाढलेले दिसून आले.</a:t>
            </a:r>
          </a:p>
          <a:p>
            <a:pPr algn="l"/>
            <a:endParaRPr lang="en-GB" sz="2400"/>
          </a:p>
          <a:p>
            <a:pPr algn="l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793947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14BC792-DFD4-5949-ADEF-CD91D5FC4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146" y="97799"/>
            <a:ext cx="6164854" cy="64668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A35EA8-1BB1-D04B-AC4B-59D70E17E3AD}"/>
              </a:ext>
            </a:extLst>
          </p:cNvPr>
          <p:cNvSpPr txBox="1"/>
          <p:nvPr/>
        </p:nvSpPr>
        <p:spPr>
          <a:xfrm>
            <a:off x="0" y="24450"/>
            <a:ext cx="8221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4000" b="1"/>
              <a:t>शिकण्यास मिळालेल्या बाबी -</a:t>
            </a:r>
            <a:endParaRPr lang="en-US" sz="40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58E315-D614-E648-B8FC-7B2616D2DE83}"/>
              </a:ext>
            </a:extLst>
          </p:cNvPr>
          <p:cNvSpPr txBox="1"/>
          <p:nvPr/>
        </p:nvSpPr>
        <p:spPr>
          <a:xfrm>
            <a:off x="207818" y="1622205"/>
            <a:ext cx="588818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/>
              <a:t>१)सामाजिक नकाशा काढायला शिकले</a:t>
            </a:r>
          </a:p>
          <a:p>
            <a:pPr algn="l"/>
            <a:r>
              <a:rPr lang="en-GB" sz="2800"/>
              <a:t>२) चिकित्सक विचार वृत्ती तयार झाली</a:t>
            </a:r>
          </a:p>
          <a:p>
            <a:pPr algn="l"/>
            <a:r>
              <a:rPr lang="en-GB" sz="2800"/>
              <a:t>३) कार्यक्रम आयोजित करायला शिकली</a:t>
            </a:r>
          </a:p>
          <a:p>
            <a:pPr algn="l"/>
            <a:r>
              <a:rPr lang="en-GB" sz="2800"/>
              <a:t>४) मनोरुग्ण व बेघर यांचा अभ्यास झाला</a:t>
            </a:r>
          </a:p>
          <a:p>
            <a:pPr algn="l"/>
            <a:r>
              <a:rPr lang="en-GB" sz="2800"/>
              <a:t>५) संस्थेचे कार्यालयीन कामे शिकण्यास भेटली</a:t>
            </a:r>
          </a:p>
          <a:p>
            <a:pPr algn="l"/>
            <a:r>
              <a:rPr lang="en-GB" sz="2800"/>
              <a:t>६) समाज कार्याच्या पद्धती प्रत्यक्ष शिकायला भेटल्या.</a:t>
            </a:r>
          </a:p>
          <a:p>
            <a:pPr algn="l"/>
            <a:endParaRPr lang="en-GB" sz="2800"/>
          </a:p>
          <a:p>
            <a:pPr marL="342900" indent="-342900" algn="l">
              <a:buAutoNum type="hindiNumParenR"/>
            </a:pP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369008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0F2253-8E09-3745-9B9D-3D546C8A73FC}"/>
              </a:ext>
            </a:extLst>
          </p:cNvPr>
          <p:cNvSpPr txBox="1"/>
          <p:nvPr/>
        </p:nvSpPr>
        <p:spPr>
          <a:xfrm>
            <a:off x="4140470" y="183369"/>
            <a:ext cx="43922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4000" b="1"/>
              <a:t>अडचणी /आव्हाने</a:t>
            </a:r>
            <a:endParaRPr lang="en-US" sz="4000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6143F4-A0DA-5E45-9C02-936537D92DC5}"/>
              </a:ext>
            </a:extLst>
          </p:cNvPr>
          <p:cNvSpPr txBox="1"/>
          <p:nvPr/>
        </p:nvSpPr>
        <p:spPr>
          <a:xfrm>
            <a:off x="562331" y="1224904"/>
            <a:ext cx="1020754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4000"/>
              <a:t>लॉकडाउन च्या परिस्थितीमध्ये कार्य करणे सर्वात आव्हानात्मक होते.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4000"/>
              <a:t>ऑनलाइन शिक्षण प्रणालीमुळे अडचणी येत होत्या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4000"/>
              <a:t>संस्थेतील लाभार्थी मनोरुग्ण यांच्यासोबत कार्य करण्यास अडचण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4000"/>
              <a:t>कोविड-१९ लसीकरणासाठी समुदायातील लोकांना प्रोत्साहित करणे अतिशय आव्हानात्मक होते.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4000"/>
              <a:t>लोकांची मानसिकता ओळखण्यास अडचण.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sz="4000"/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3731508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F551E7-7975-0349-AAC2-D39C6F244D75}"/>
              </a:ext>
            </a:extLst>
          </p:cNvPr>
          <p:cNvSpPr txBox="1"/>
          <p:nvPr/>
        </p:nvSpPr>
        <p:spPr>
          <a:xfrm>
            <a:off x="0" y="0"/>
            <a:ext cx="9938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4400" b="1"/>
              <a:t>क्षेत्रकार्य दरम्यान क्षेत्रामध्ये झालेले बदल-</a:t>
            </a:r>
            <a:endParaRPr lang="en-US" sz="4400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AF1E83-9220-E645-90D4-C7D985669649}"/>
              </a:ext>
            </a:extLst>
          </p:cNvPr>
          <p:cNvSpPr txBox="1"/>
          <p:nvPr/>
        </p:nvSpPr>
        <p:spPr>
          <a:xfrm>
            <a:off x="220043" y="1234684"/>
            <a:ext cx="73714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u="sng"/>
              <a:t>कृषी विकास व ग्रामीण प्रशिक्षण संस्थेतील बदल -</a:t>
            </a:r>
          </a:p>
          <a:p>
            <a:pPr algn="l"/>
            <a:endParaRPr lang="en-GB" sz="2800" u="sng"/>
          </a:p>
          <a:p>
            <a:pPr algn="l"/>
            <a:r>
              <a:rPr lang="en-GB" sz="2800" u="sng"/>
              <a:t>दिव्या फाऊंडेशन मधील बदल -</a:t>
            </a:r>
            <a:endParaRPr lang="en-US" sz="2800" u="sng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2F9793-5EA4-F548-B90A-7F4912867508}"/>
              </a:ext>
            </a:extLst>
          </p:cNvPr>
          <p:cNvSpPr txBox="1"/>
          <p:nvPr/>
        </p:nvSpPr>
        <p:spPr>
          <a:xfrm>
            <a:off x="354513" y="3429000"/>
            <a:ext cx="5537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4000" b="1"/>
              <a:t>शेवट - (concluding remark) -</a:t>
            </a:r>
            <a:endParaRPr lang="en-US" sz="4000" b="1"/>
          </a:p>
        </p:txBody>
      </p:sp>
    </p:spTree>
    <p:extLst>
      <p:ext uri="{BB962C8B-B14F-4D97-AF65-F5344CB8AC3E}">
        <p14:creationId xmlns:p14="http://schemas.microsoft.com/office/powerpoint/2010/main" val="4122101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2CBA52-314A-0241-87B3-5E50029E728C}"/>
              </a:ext>
            </a:extLst>
          </p:cNvPr>
          <p:cNvSpPr txBox="1"/>
          <p:nvPr/>
        </p:nvSpPr>
        <p:spPr>
          <a:xfrm flipH="1">
            <a:off x="4058565" y="2521786"/>
            <a:ext cx="60267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8000" b="1">
                <a:solidFill>
                  <a:schemeClr val="accent1"/>
                </a:solidFill>
              </a:rPr>
              <a:t>धन्यवाद...</a:t>
            </a:r>
            <a:endParaRPr lang="en-US" sz="80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769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53008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9" id="{ED3996BA-162B-43C7-B0E2-A5CA4E649741}" vid="{187088E4-27D7-4455-856F-4A44258D82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Ion Boardroom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 User</dc:creator>
  <cp:lastModifiedBy>Unknown User</cp:lastModifiedBy>
  <cp:revision>6</cp:revision>
  <dcterms:created xsi:type="dcterms:W3CDTF">2021-08-02T15:41:00Z</dcterms:created>
  <dcterms:modified xsi:type="dcterms:W3CDTF">2021-08-03T08:00:11Z</dcterms:modified>
</cp:coreProperties>
</file>