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29C5C-3821-B84A-8A9E-99F514BB3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6687A-36F1-0F4B-8F36-1C9724494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B13B1-A325-B945-BC3B-01EA3B34F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03315-A405-C947-9771-58E5CD4F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11DD4-7C47-6242-B60F-65F5594A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4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C4D0B-82E9-554B-AEDA-F1710C3C0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59D72-D06E-7D43-9601-DAA0140C3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9083C-8357-F34B-BBAF-A080B4222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12507-4D5C-324F-87A1-30C7638C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A7B64-AF93-E642-A1FA-5462758D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66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B65F9-9268-9949-A29E-2B37DBD4A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6BF41E-568A-4149-81FE-14CDE6599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2CCB1-B8A8-804D-962C-0D9702D5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3DD1E-003D-564B-A125-84AC831B5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019D4-1C29-1844-95D3-60FAB1796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6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2C7A0-6B5C-234C-B83C-E179FFCF1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D2F2B-CFA2-A947-9373-8F04E81628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FA3FAD-DDB9-1C4D-AA35-E0DC0C683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CE983-B2F5-D949-8A7F-854FA252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5DDEB2-0F6D-404D-ABA7-C5905DEB7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3007E-EEC7-E642-9168-F3879EE69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6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4554-E67B-6943-ABDB-53ED75F9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3840B-CDEE-554A-9C87-9569D1C8E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A5AB78-044B-2443-98F4-6B424442B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E33B1-451F-BB4F-AE20-0C49D5A19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736884-4D20-804F-A6EF-335B57955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950C12-A6B2-4748-93F7-9B0561B5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D34145-8122-D04C-AD83-839055DA6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0BF9D4-E725-5D49-8561-CAAFF8A34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6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4342-2F9B-6245-8AA1-61F3FF30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97877-2449-154D-95C8-5B93444B3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00E933-7CDC-AC41-809E-4E65DF531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C1D19-82D5-AE4B-B636-D16AE278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1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4E69BB-011A-C846-A916-D9E92BE5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64B421-4CE0-6A4D-AFF7-B4BBCBF72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1C42F-9BDC-6B42-BDFA-FF75F40E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03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0AC3E-FAF3-4441-9337-ACE7EE3F2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B9514-DF0A-0249-9180-DC08AAB2B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3E896-CC48-944A-8071-D937C3EA6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DA229-B6BD-F440-AD09-3E601F40B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2BC9A-9C53-ED4D-8F02-0F58EB7C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D40D5-487C-EB4A-9CDF-13550A80B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8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2DE8-6AC1-234E-897E-5A6F6D97B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5E0D23-4554-5744-B58E-50624FFBE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0F3A3-255A-B240-B5A9-987F0A023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A2FCB-C9B7-7F4C-BC5A-9A7961464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1949C3-3579-0943-BE30-673DAB12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99453-E045-B240-AEAC-6035EDB3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1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D79E-5AA7-C14C-8B18-0F5E4F6EC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06FC4-CA08-B444-9943-ADE60A359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5F3F4-20CA-EB4E-B1AB-A4203D847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528D1-6D11-B64F-AF87-443113C3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845CC-8C44-7D49-AF84-6F44E3C1F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5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B670EA-1E6A-2442-B7C9-E2D9FCC38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4BFA7-C7FA-7345-A856-13F4CADEF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89FC6-1B16-0641-9727-3992E30CF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BA638-0013-0142-9094-33121329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BEBC0-9C89-634F-AFF5-55998D397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3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CCB0DE-9D3E-8C46-A428-6CDD29E39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C2315-C2F5-4240-A01F-B90A131F6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55D35-1140-C541-B074-41608AD91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937C2-ABD7-8248-B6AF-9E390B0FA292}" type="datetimeFigureOut">
              <a:rPr lang="en-US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74C57-F3EE-BB48-97BD-838FA0D8AE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1A4FC-F832-E148-9C63-077A9AD15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85A24-D66E-2040-98EE-4FA77BD672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63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2E2728BB-7756-F54E-94A7-41EBC02FA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5081" y="2941910"/>
            <a:ext cx="8928032" cy="3916090"/>
          </a:xfrm>
        </p:spPr>
        <p:txBody>
          <a:bodyPr>
            <a:normAutofit/>
          </a:bodyPr>
          <a:lstStyle/>
          <a:p>
            <a:r>
              <a:rPr lang="en-IN">
                <a:solidFill>
                  <a:schemeClr val="accent2"/>
                </a:solidFill>
              </a:rPr>
              <a:t>Roll no:- 115</a:t>
            </a:r>
          </a:p>
          <a:p>
            <a:r>
              <a:rPr lang="en-IN">
                <a:solidFill>
                  <a:schemeClr val="accent2"/>
                </a:solidFill>
              </a:rPr>
              <a:t>MSW :- 2year , </a:t>
            </a:r>
          </a:p>
          <a:p>
            <a:r>
              <a:rPr lang="en-IN">
                <a:solidFill>
                  <a:schemeClr val="accent2"/>
                </a:solidFill>
              </a:rPr>
              <a:t>Sem :- IV</a:t>
            </a:r>
          </a:p>
          <a:p>
            <a:r>
              <a:rPr lang="en-IN">
                <a:solidFill>
                  <a:schemeClr val="accent2"/>
                </a:solidFill>
              </a:rPr>
              <a:t>Supervisor :- dr. Jaimon varghese sir</a:t>
            </a:r>
          </a:p>
          <a:p>
            <a:r>
              <a:rPr lang="en-IN">
                <a:solidFill>
                  <a:schemeClr val="accent2"/>
                </a:solidFill>
              </a:rPr>
              <a:t>Titel:- ग्रामीण समुदाय विकास :- भालेवाडी गावात आरोग्यविषयक उपक्रम</a:t>
            </a:r>
          </a:p>
          <a:p>
            <a:r>
              <a:rPr lang="en-IN">
                <a:solidFill>
                  <a:schemeClr val="accent2"/>
                </a:solidFill>
              </a:rPr>
              <a:t>क्षेत्रकार्य ठिकाण :- ग्रामपंचायत कार्यालय भालेवाडी ता. करमाळा जि. सोलापूर</a:t>
            </a:r>
          </a:p>
          <a:p>
            <a:endParaRPr lang="en-IN">
              <a:solidFill>
                <a:schemeClr val="accent2"/>
              </a:solidFill>
            </a:endParaRPr>
          </a:p>
          <a:p>
            <a:endParaRPr lang="en-IN">
              <a:solidFill>
                <a:schemeClr val="accent2"/>
              </a:solidFill>
            </a:endParaRPr>
          </a:p>
          <a:p>
            <a:endParaRPr lang="en-IN">
              <a:solidFill>
                <a:schemeClr val="accent2"/>
              </a:solidFill>
            </a:endParaRPr>
          </a:p>
          <a:p>
            <a:endParaRPr lang="en-IN">
              <a:solidFill>
                <a:schemeClr val="accent2"/>
              </a:solidFill>
            </a:endParaRPr>
          </a:p>
          <a:p>
            <a:endParaRPr lang="en-IN">
              <a:solidFill>
                <a:schemeClr val="accent2"/>
              </a:solidFill>
            </a:endParaRPr>
          </a:p>
          <a:p>
            <a:endParaRPr lang="en-IN">
              <a:solidFill>
                <a:schemeClr val="accent2"/>
              </a:solidFill>
            </a:endParaRPr>
          </a:p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AE634CE-F1B8-7E4A-B79B-5FFEF480CC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>
                <a:solidFill>
                  <a:schemeClr val="accent1"/>
                </a:solidFill>
              </a:rPr>
              <a:t>Name :- Tarange Nitin Chhagan</a:t>
            </a:r>
            <a:br>
              <a:rPr lang="en-IN">
                <a:solidFill>
                  <a:schemeClr val="accent1"/>
                </a:solidFill>
              </a:rPr>
            </a:br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B0C5-DB1B-2240-ACED-756CD83C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98" y="239601"/>
            <a:ext cx="10515600" cy="1325563"/>
          </a:xfrm>
        </p:spPr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लसीकरणाबद्दल</a:t>
            </a:r>
            <a:r>
              <a:rPr lang="en-IN">
                <a:solidFill>
                  <a:schemeClr val="accent1"/>
                </a:solidFill>
              </a:rPr>
              <a:t> </a:t>
            </a:r>
            <a:r>
              <a:rPr lang="en-IN">
                <a:solidFill>
                  <a:schemeClr val="accent2"/>
                </a:solidFill>
              </a:rPr>
              <a:t>जनजागृती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7B3F3-04E6-164F-A6B8-D44B2CF0C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25340" y="2495659"/>
            <a:ext cx="7327831" cy="3164330"/>
          </a:xfrm>
        </p:spPr>
        <p:txBody>
          <a:bodyPr>
            <a:normAutofit/>
          </a:bodyPr>
          <a:lstStyle/>
          <a:p>
            <a:r>
              <a:rPr lang="en-IN"/>
              <a:t>भालेवाडी गावात लसीकरणाबद्दल रॅली काढून जनजागृती करण्यात आली</a:t>
            </a:r>
          </a:p>
          <a:p>
            <a:r>
              <a:rPr lang="en-IN"/>
              <a:t> त्यामध्ये लस ही पूर्णपणे सुरक्षित असल्याचे आवाहन करण्यात आले. </a:t>
            </a:r>
          </a:p>
          <a:p>
            <a:r>
              <a:rPr lang="en-IN"/>
              <a:t>लसीकरणाबद्दल लोकांच्या मनातील गैरसमज दूर करण्यासाठी ही जनजागृती रॅली काढण्यात आली.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1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A6CE-D200-A643-83DC-8D1E49730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माझे गाव कोरोनामुक्त गाव अभियान कार्यक्रम 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688AB-9568-E34F-A3AC-DB16D1DDC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3734"/>
            <a:ext cx="6115414" cy="4804266"/>
          </a:xfrm>
        </p:spPr>
        <p:txBody>
          <a:bodyPr/>
          <a:lstStyle/>
          <a:p>
            <a:r>
              <a:rPr lang="en-IN"/>
              <a:t>भालेवाडी गाव कोरोनामुक्त करण्यासाठी खालील पंचसूत्री कार्यक्रम राबविण्यात आला.   </a:t>
            </a:r>
          </a:p>
          <a:p>
            <a:r>
              <a:rPr lang="en-IN"/>
              <a:t>कोरोना विषाणूची जनजागृती करणे </a:t>
            </a:r>
          </a:p>
          <a:p>
            <a:r>
              <a:rPr lang="en-IN"/>
              <a:t>लोकांमधील कोरोनामुक्त भिती दूर करणे </a:t>
            </a:r>
          </a:p>
          <a:p>
            <a:r>
              <a:rPr lang="en-IN"/>
              <a:t>कोवीड१९ च्या चाचण्या वाढविणे </a:t>
            </a:r>
          </a:p>
          <a:p>
            <a:r>
              <a:rPr lang="en-IN"/>
              <a:t>ग्रामिन यंत्रणा सक्षम व सक्रिय करणे </a:t>
            </a:r>
          </a:p>
          <a:p>
            <a:r>
              <a:rPr lang="en-IN"/>
              <a:t>गावामध्ये स्वच्छता कार्यक्रम राबविणे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30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E5265-C773-414F-8174-0559637D8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पंचायत समितीद्वारे गावामध्ये ग्रामस्वच्छता अभियान कार्यक्रम राबविला 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0091A-F5B5-7E44-A21A-AFCF919A9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भालेवाडी गावात ग्रामस्वच्छता अभियान कार्यक्रम पंचायत समिती द्वारे राबविला त्यामध्ये गावातील रस्ते, समाजमंदीरे अशा प्रकारची ठिकाणे स्वच्छ करण्यात आली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3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1B61E-43ED-7B40-B87B-9C1ECB27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भालेवाडी गावात वृक्षारोपण करण्यात आले 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07AC0-AB96-9C41-9D0C-851A52CCEC4A}"/>
              </a:ext>
            </a:extLst>
          </p:cNvPr>
          <p:cNvSpPr txBox="1"/>
          <p:nvPr/>
        </p:nvSpPr>
        <p:spPr>
          <a:xfrm>
            <a:off x="511116" y="1690688"/>
            <a:ext cx="62681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/>
              <a:t>करंजे भालेवाडी ग्रामपंचायतीच्या वतीने  भालेवाडी गावामध्ये प्रशिक्षणार्थी समाज कार्यकर्त्याने गावामध्ये ग्रामपंचायत सदस्याच्या मदतीने 253 वृक्षारोपण करण्यात आले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8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26B51-90A6-A84C-836F-5B8AEBD7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भालेवाडी गावात कोरोना विषाणूबद्दल जनजागृती करण्यात आली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286E1-CF6B-5047-B379-3E8F1FD7F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032025" cy="4946803"/>
          </a:xfrm>
        </p:spPr>
        <p:txBody>
          <a:bodyPr/>
          <a:lstStyle/>
          <a:p>
            <a:r>
              <a:rPr lang="en-IN">
                <a:solidFill>
                  <a:schemeClr val="accent1"/>
                </a:solidFill>
              </a:rPr>
              <a:t>ग्रामपंचायत व CSRD समाजकार्य महाविद्यालयामार्फत  गावामध्ये कोरोना जनजागृती रॅली काढण्यात आली त्यामध्ये ग्रामपंचायत सदस्य व युवक वर्ग रॅली मध्ये होते </a:t>
            </a:r>
          </a:p>
          <a:p>
            <a:r>
              <a:rPr lang="en-IN">
                <a:solidFill>
                  <a:schemeClr val="accent1"/>
                </a:solidFill>
              </a:rPr>
              <a:t>सुरक्षित अंतर ठेवा </a:t>
            </a:r>
          </a:p>
          <a:p>
            <a:r>
              <a:rPr lang="en-IN">
                <a:solidFill>
                  <a:schemeClr val="accent1"/>
                </a:solidFill>
              </a:rPr>
              <a:t>गर्दीच्या ठिकाणी जाऊ नये </a:t>
            </a:r>
          </a:p>
          <a:p>
            <a:r>
              <a:rPr lang="en-IN">
                <a:solidFill>
                  <a:schemeClr val="accent1"/>
                </a:solidFill>
              </a:rPr>
              <a:t>मास्कचा वापर करा</a:t>
            </a:r>
          </a:p>
          <a:p>
            <a:r>
              <a:rPr lang="en-IN">
                <a:solidFill>
                  <a:schemeClr val="accent1"/>
                </a:solidFill>
              </a:rPr>
              <a:t>शुद्ध पाणी गरम करून प्या</a:t>
            </a:r>
          </a:p>
          <a:p>
            <a:r>
              <a:rPr lang="en-IN">
                <a:solidFill>
                  <a:schemeClr val="accent1"/>
                </a:solidFill>
              </a:rPr>
              <a:t>वारंवार हात धूवून सॅनिटाइजर वापरा</a:t>
            </a:r>
          </a:p>
          <a:p>
            <a:endParaRPr lang="en-IN">
              <a:solidFill>
                <a:schemeClr val="accent1"/>
              </a:solidFill>
            </a:endParaRPr>
          </a:p>
          <a:p>
            <a:endParaRPr lang="en-IN">
              <a:solidFill>
                <a:schemeClr val="accent1"/>
              </a:solidFill>
            </a:endParaRPr>
          </a:p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12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7F43D-CEDF-CB40-9DFA-A9BEAAE72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आरोग्य विभागामार्फत लहान मुलांना रोटा लस देण्यात आली 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ED61-7F3C-7B4B-B3CF-597015BEB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58677" cy="4351338"/>
          </a:xfrm>
        </p:spPr>
        <p:txBody>
          <a:bodyPr/>
          <a:lstStyle/>
          <a:p>
            <a:r>
              <a:rPr lang="en-IN">
                <a:solidFill>
                  <a:schemeClr val="tx2"/>
                </a:solidFill>
              </a:rPr>
              <a:t>डायरिया रोगावर मात करण्यासाठी हे रोटा लस देला गेला. </a:t>
            </a:r>
          </a:p>
          <a:p>
            <a:r>
              <a:rPr lang="en-IN">
                <a:solidFill>
                  <a:schemeClr val="tx2"/>
                </a:solidFill>
              </a:rPr>
              <a:t>6 आठवडे ते 14 आठवडे यामधील मुलांना हे औषध देण्यात आले. </a:t>
            </a:r>
          </a:p>
          <a:p>
            <a:r>
              <a:rPr lang="en-IN">
                <a:solidFill>
                  <a:schemeClr val="tx2"/>
                </a:solidFill>
              </a:rPr>
              <a:t>हे औषध तोंडाद्वारे बाळांना देण्यात आले</a:t>
            </a:r>
          </a:p>
          <a:p>
            <a:r>
              <a:rPr lang="en-IN">
                <a:solidFill>
                  <a:schemeClr val="tx2"/>
                </a:solidFill>
              </a:rPr>
              <a:t>२. ५ मिली या प्रमाणात डोस दिला गेला </a:t>
            </a:r>
          </a:p>
          <a:p>
            <a:r>
              <a:rPr lang="en-IN">
                <a:solidFill>
                  <a:schemeClr val="tx2"/>
                </a:solidFill>
              </a:rPr>
              <a:t>आशा वर्कर, आरोग्य विभागातील सिस्टर्स  व प्रशिक्षणार्थी समाजकार्य कर्ता यावेळी उपस्थित होते</a:t>
            </a:r>
          </a:p>
          <a:p>
            <a:endParaRPr lang="en-IN">
              <a:solidFill>
                <a:schemeClr val="tx2"/>
              </a:solidFill>
            </a:endParaRPr>
          </a:p>
          <a:p>
            <a:endParaRPr lang="en-IN">
              <a:solidFill>
                <a:schemeClr val="tx2"/>
              </a:solidFill>
            </a:endParaRP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F6589C4-5DCA-4240-A66E-B17985281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503" y="3249387"/>
            <a:ext cx="5415498" cy="360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77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88DE2-B051-D04C-BCA9-6E2DC7B9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भालेवाडी गावात लसीकरण कॅम्प आयोजित करण्यात आला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57934-5614-F447-B5AB-81624C915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7597" cy="4351338"/>
          </a:xfrm>
        </p:spPr>
        <p:txBody>
          <a:bodyPr/>
          <a:lstStyle/>
          <a:p>
            <a:r>
              <a:rPr lang="en-IN">
                <a:solidFill>
                  <a:schemeClr val="tx2"/>
                </a:solidFill>
              </a:rPr>
              <a:t>15/7/2021 रोजी 130 लोकांनी लसीकरण केले </a:t>
            </a:r>
          </a:p>
          <a:p>
            <a:r>
              <a:rPr lang="en-IN">
                <a:solidFill>
                  <a:schemeClr val="tx2"/>
                </a:solidFill>
              </a:rPr>
              <a:t>16/7/2021रोजी 103 लोकांनी लसीकरण केले </a:t>
            </a:r>
          </a:p>
          <a:p>
            <a:r>
              <a:rPr lang="en-IN">
                <a:solidFill>
                  <a:schemeClr val="tx2"/>
                </a:solidFill>
              </a:rPr>
              <a:t>यामध्ये गावातील रहीवासी असणारे व सध्या जिल्हा उपरूग्नालयात डॉक्टर म्हणून कार्यरत असणारे डॉ. राहूल कोळेकर यांनी फार मोलाची साथ दिली</a:t>
            </a:r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68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694F57-3166-9347-B383-875652F77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भालेवाडी गावात कोरोना टेस्ट घेण्यात आल्या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34FAF6-02E2-9949-826C-7903B825C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276517" cy="4667251"/>
          </a:xfrm>
        </p:spPr>
        <p:txBody>
          <a:bodyPr/>
          <a:lstStyle/>
          <a:p>
            <a:r>
              <a:rPr lang="en-IN">
                <a:solidFill>
                  <a:schemeClr val="tx2"/>
                </a:solidFill>
              </a:rPr>
              <a:t>आरोग्य विभागाद्वारे गावात कोरोना टेस्ट घेण्यात आल्या</a:t>
            </a:r>
          </a:p>
          <a:p>
            <a:r>
              <a:rPr lang="en-IN">
                <a:solidFill>
                  <a:schemeClr val="tx2"/>
                </a:solidFill>
              </a:rPr>
              <a:t>30/6/2021 रोजी 102 लोकांनी कोरोना टेस्ट केली. </a:t>
            </a:r>
          </a:p>
          <a:p>
            <a:r>
              <a:rPr lang="en-IN">
                <a:solidFill>
                  <a:schemeClr val="tx2"/>
                </a:solidFill>
              </a:rPr>
              <a:t>त्यामध्ये 8 पॉझिटिव्ह व  94 निगेटिव्ह</a:t>
            </a:r>
          </a:p>
          <a:p>
            <a:r>
              <a:rPr lang="en-IN">
                <a:solidFill>
                  <a:schemeClr val="tx2"/>
                </a:solidFill>
              </a:rPr>
              <a:t>2/7/2021 रोजी 130 लोकांनी कोरोना टेस्ट केली </a:t>
            </a:r>
          </a:p>
          <a:p>
            <a:r>
              <a:rPr lang="en-IN">
                <a:solidFill>
                  <a:schemeClr val="tx2"/>
                </a:solidFill>
              </a:rPr>
              <a:t>त्यामध्ये 0 पॉझिटिव्ह  निघाले व सद्य स्थितीत गाव 100% कोरोना मुक्त आहे. </a:t>
            </a:r>
          </a:p>
          <a:p>
            <a:endParaRPr lang="en-IN">
              <a:solidFill>
                <a:schemeClr val="tx2"/>
              </a:solidFill>
            </a:endParaRPr>
          </a:p>
          <a:p>
            <a:endParaRPr lang="en-IN">
              <a:solidFill>
                <a:schemeClr val="tx2"/>
              </a:solidFill>
            </a:endParaRPr>
          </a:p>
          <a:p>
            <a:endParaRPr lang="en-IN">
              <a:solidFill>
                <a:schemeClr val="tx2"/>
              </a:solidFill>
            </a:endParaRPr>
          </a:p>
          <a:p>
            <a:endParaRPr lang="en-IN">
              <a:solidFill>
                <a:schemeClr val="tx2"/>
              </a:solidFill>
            </a:endParaRPr>
          </a:p>
          <a:p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93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F14A6-0AFF-F44F-96EA-3EA4718F2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chemeClr val="accent2"/>
                </a:solidFill>
              </a:rPr>
              <a:t>भालेवाडी गावात मास्क वाटप करण्यात आले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AADD1-C1E8-C143-B4E6-2DE7B2027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836431" cy="4555617"/>
          </a:xfrm>
        </p:spPr>
        <p:txBody>
          <a:bodyPr/>
          <a:lstStyle/>
          <a:p>
            <a:r>
              <a:rPr lang="en-IN">
                <a:solidFill>
                  <a:schemeClr val="tx2"/>
                </a:solidFill>
              </a:rPr>
              <a:t>जिल्हा परिषद अध्यक्ष अनिरुद्ध कांबळे यांच्या हस्ते ग्रामपंचायतीमार्फत गावामध्ये मास्कचे वाटप करण्यात आले. </a:t>
            </a:r>
          </a:p>
          <a:p>
            <a:r>
              <a:rPr lang="en-IN">
                <a:solidFill>
                  <a:schemeClr val="tx2"/>
                </a:solidFill>
              </a:rPr>
              <a:t> 345 मास्क गावात वाटप करण्यात आले </a:t>
            </a:r>
          </a:p>
          <a:p>
            <a:r>
              <a:rPr lang="en-IN">
                <a:solidFill>
                  <a:schemeClr val="tx2"/>
                </a:solidFill>
              </a:rPr>
              <a:t> यावेळी ग्रामपंचायतीचे सदस्य उपस्थित होते </a:t>
            </a:r>
          </a:p>
          <a:p>
            <a:r>
              <a:rPr lang="en-IN">
                <a:solidFill>
                  <a:schemeClr val="tx2"/>
                </a:solidFill>
              </a:rPr>
              <a:t> यावेळी प्रशिक्षणार्थी समाजकार्य कर्त्याने लोकांना कोरोना विषाणू बद्दल माहिती दिली </a:t>
            </a:r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01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87C08-0C10-D847-9F32-B1D4DB86A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9879" y="-4193037"/>
            <a:ext cx="10515600" cy="15757508"/>
          </a:xfrm>
        </p:spPr>
        <p:txBody>
          <a:bodyPr>
            <a:noAutofit/>
          </a:bodyPr>
          <a:lstStyle/>
          <a:p>
            <a:r>
              <a:rPr lang="en-IN" sz="9600" b="1"/>
              <a:t>Thank you</a:t>
            </a:r>
            <a:br>
              <a:rPr lang="en-IN" sz="9600" b="1"/>
            </a:br>
            <a:endParaRPr lang="en-US" sz="9600" b="1"/>
          </a:p>
        </p:txBody>
      </p:sp>
    </p:spTree>
    <p:extLst>
      <p:ext uri="{BB962C8B-B14F-4D97-AF65-F5344CB8AC3E}">
        <p14:creationId xmlns:p14="http://schemas.microsoft.com/office/powerpoint/2010/main" val="2468179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406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Name :- Tarange Nitin Chhagan </vt:lpstr>
      <vt:lpstr>लसीकरणाबद्दल जनजागृती</vt:lpstr>
      <vt:lpstr>माझे गाव कोरोनामुक्त गाव अभियान कार्यक्रम </vt:lpstr>
      <vt:lpstr>पंचायत समितीद्वारे गावामध्ये ग्रामस्वच्छता अभियान कार्यक्रम राबविला </vt:lpstr>
      <vt:lpstr>भालेवाडी गावात वृक्षारोपण करण्यात आले </vt:lpstr>
      <vt:lpstr>भालेवाडी गावात कोरोना विषाणूबद्दल जनजागृती करण्यात आली</vt:lpstr>
      <vt:lpstr>आरोग्य विभागामार्फत लहान मुलांना रोटा लस देण्यात आली </vt:lpstr>
      <vt:lpstr>भालेवाडी गावात लसीकरण कॅम्प आयोजित करण्यात आला</vt:lpstr>
      <vt:lpstr>भालेवाडी गावात कोरोना टेस्ट घेण्यात आल्या</vt:lpstr>
      <vt:lpstr>भालेवाडी गावात मास्क वाटप करण्यात आले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जयंती</dc:title>
  <dc:creator>Unknown User</dc:creator>
  <cp:lastModifiedBy>Jaimon Varghese</cp:lastModifiedBy>
  <cp:revision>13</cp:revision>
  <dcterms:created xsi:type="dcterms:W3CDTF">2021-08-02T03:57:20Z</dcterms:created>
  <dcterms:modified xsi:type="dcterms:W3CDTF">2022-10-31T09:11:06Z</dcterms:modified>
</cp:coreProperties>
</file>