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embeddedFontLst>
    <p:embeddedFont>
      <p:font typeface="Constantia"/>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nstantia-regular.fntdata"/><Relationship Id="rId11" Type="http://schemas.openxmlformats.org/officeDocument/2006/relationships/slide" Target="slides/slide5.xml"/><Relationship Id="rId22" Type="http://schemas.openxmlformats.org/officeDocument/2006/relationships/font" Target="fonts/Constantia-italic.fntdata"/><Relationship Id="rId10" Type="http://schemas.openxmlformats.org/officeDocument/2006/relationships/slide" Target="slides/slide4.xml"/><Relationship Id="rId21" Type="http://schemas.openxmlformats.org/officeDocument/2006/relationships/font" Target="fonts/Constantia-bold.fntdata"/><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font" Target="fonts/Constantia-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च्या</a:t>
            </a:r>
            <a:endParaRPr/>
          </a:p>
        </p:txBody>
      </p:sp>
      <p:sp>
        <p:nvSpPr>
          <p:cNvPr id="129" name="Google Shape;12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20" name="Shape 20"/>
        <p:cNvGrpSpPr/>
        <p:nvPr/>
      </p:nvGrpSpPr>
      <p:grpSpPr>
        <a:xfrm>
          <a:off x="0" y="0"/>
          <a:ext cx="0" cy="0"/>
          <a:chOff x="0" y="0"/>
          <a:chExt cx="0" cy="0"/>
        </a:xfrm>
      </p:grpSpPr>
      <p:sp>
        <p:nvSpPr>
          <p:cNvPr id="21" name="Google Shape;21;p2"/>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3" name="Google Shape;23;p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0" name="Google Shape;40;p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6" name="Google Shape;46;p5"/>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7" name="Google Shape;47;p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50" name="Shape 50"/>
        <p:cNvGrpSpPr/>
        <p:nvPr/>
      </p:nvGrpSpPr>
      <p:grpSpPr>
        <a:xfrm>
          <a:off x="0" y="0"/>
          <a:ext cx="0" cy="0"/>
          <a:chOff x="0" y="0"/>
          <a:chExt cx="0" cy="0"/>
        </a:xfrm>
      </p:grpSpPr>
      <p:sp>
        <p:nvSpPr>
          <p:cNvPr id="51" name="Google Shape;51;p6"/>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53" name="Google Shape;53;p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56" name="Shape 56"/>
        <p:cNvGrpSpPr/>
        <p:nvPr/>
      </p:nvGrpSpPr>
      <p:grpSpPr>
        <a:xfrm>
          <a:off x="0" y="0"/>
          <a:ext cx="0" cy="0"/>
          <a:chOff x="0" y="0"/>
          <a:chExt cx="0" cy="0"/>
        </a:xfrm>
      </p:grpSpPr>
      <p:sp>
        <p:nvSpPr>
          <p:cNvPr id="57" name="Google Shape;57;p7"/>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7"/>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spcBef>
                <a:spcPts val="440"/>
              </a:spcBef>
              <a:spcAft>
                <a:spcPts val="0"/>
              </a:spcAft>
              <a:buSzPts val="2090"/>
              <a:buNone/>
              <a:defRPr sz="2200">
                <a:solidFill>
                  <a:schemeClr val="lt1"/>
                </a:solidFill>
              </a:defRPr>
            </a:lvl1pPr>
            <a:lvl2pPr indent="-228600" lvl="1" marL="914400" algn="l">
              <a:spcBef>
                <a:spcPts val="360"/>
              </a:spcBef>
              <a:spcAft>
                <a:spcPts val="0"/>
              </a:spcAft>
              <a:buSzPts val="1530"/>
              <a:buNone/>
              <a:defRPr sz="1800">
                <a:solidFill>
                  <a:schemeClr val="lt1"/>
                </a:solidFill>
              </a:defRPr>
            </a:lvl2pPr>
            <a:lvl3pPr indent="-228600" lvl="2" marL="1371600" algn="l">
              <a:spcBef>
                <a:spcPts val="320"/>
              </a:spcBef>
              <a:spcAft>
                <a:spcPts val="0"/>
              </a:spcAft>
              <a:buSzPts val="1120"/>
              <a:buNone/>
              <a:defRPr sz="1600">
                <a:solidFill>
                  <a:schemeClr val="lt1"/>
                </a:solidFill>
              </a:defRPr>
            </a:lvl3pPr>
            <a:lvl4pPr indent="-228600" lvl="3" marL="1828800" algn="l">
              <a:spcBef>
                <a:spcPts val="280"/>
              </a:spcBef>
              <a:spcAft>
                <a:spcPts val="0"/>
              </a:spcAft>
              <a:buSzPts val="910"/>
              <a:buNone/>
              <a:defRPr sz="1400">
                <a:solidFill>
                  <a:schemeClr val="lt1"/>
                </a:solidFill>
              </a:defRPr>
            </a:lvl4pPr>
            <a:lvl5pPr indent="-228600" lvl="4" marL="2286000" algn="l">
              <a:spcBef>
                <a:spcPts val="280"/>
              </a:spcBef>
              <a:spcAft>
                <a:spcPts val="0"/>
              </a:spcAft>
              <a:buSzPts val="910"/>
              <a:buNone/>
              <a:defRPr sz="1400">
                <a:solidFill>
                  <a:schemeClr val="lt1"/>
                </a:solidFill>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9" name="Google Shape;59;p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5" name="Google Shape;65;p8"/>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6" name="Google Shape;66;p8"/>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7" name="Google Shape;67;p8"/>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9"/>
          <p:cNvSpPr txBox="1"/>
          <p:nvPr>
            <p:ph type="title"/>
          </p:nvPr>
        </p:nvSpPr>
        <p:spPr>
          <a:xfrm>
            <a:off x="457200" y="704088"/>
            <a:ext cx="83058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b="0" sz="50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1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11"/>
          <p:cNvSpPr txBox="1"/>
          <p:nvPr>
            <p:ph type="title"/>
          </p:nvPr>
        </p:nvSpPr>
        <p:spPr>
          <a:xfrm>
            <a:off x="685800" y="514352"/>
            <a:ext cx="2743200" cy="1162050"/>
          </a:xfrm>
          <a:prstGeom prst="rect">
            <a:avLst/>
          </a:prstGeom>
          <a:noFill/>
          <a:ln>
            <a:noFill/>
          </a:ln>
        </p:spPr>
        <p:txBody>
          <a:bodyPr anchorCtr="0" anchor="b" bIns="0" lIns="0" spcFirstLastPara="1" rIns="0" wrap="square" tIns="45700">
            <a:noAutofit/>
          </a:bodyPr>
          <a:lstStyle>
            <a:lvl1pPr lvl="0" algn="l">
              <a:spcBef>
                <a:spcPts val="0"/>
              </a:spcBef>
              <a:spcAft>
                <a:spcPts val="0"/>
              </a:spcAft>
              <a:buClr>
                <a:schemeClr val="dk2"/>
              </a:buClr>
              <a:buSzPts val="2600"/>
              <a:buFont typeface="Calibri"/>
              <a:buNone/>
              <a:defRPr b="0" sz="26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1"/>
          <p:cNvSpPr txBox="1"/>
          <p:nvPr>
            <p:ph idx="1" type="body"/>
          </p:nvPr>
        </p:nvSpPr>
        <p:spPr>
          <a:xfrm>
            <a:off x="685800" y="1676400"/>
            <a:ext cx="2743200" cy="4572000"/>
          </a:xfrm>
          <a:prstGeom prst="rect">
            <a:avLst/>
          </a:prstGeom>
          <a:noFill/>
          <a:ln>
            <a:noFill/>
          </a:ln>
        </p:spPr>
        <p:txBody>
          <a:bodyPr anchorCtr="0" anchor="t" bIns="45700" lIns="18275" spcFirstLastPara="1" rIns="18275" wrap="square" tIns="45700">
            <a:normAutofit/>
          </a:bodyPr>
          <a:lstStyle>
            <a:lvl1pPr indent="-228600" lvl="0" marL="457200" algn="l">
              <a:spcBef>
                <a:spcPts val="280"/>
              </a:spcBef>
              <a:spcAft>
                <a:spcPts val="0"/>
              </a:spcAft>
              <a:buSzPts val="133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700"/>
              <a:buNone/>
              <a:defRPr sz="1000"/>
            </a:lvl3pPr>
            <a:lvl4pPr indent="-228600" lvl="3" marL="1828800" algn="l">
              <a:spcBef>
                <a:spcPts val="180"/>
              </a:spcBef>
              <a:spcAft>
                <a:spcPts val="0"/>
              </a:spcAft>
              <a:buSzPts val="585"/>
              <a:buNone/>
              <a:defRPr sz="900"/>
            </a:lvl4pPr>
            <a:lvl5pPr indent="-228600" lvl="4" marL="2286000" algn="l">
              <a:spcBef>
                <a:spcPts val="180"/>
              </a:spcBef>
              <a:spcAft>
                <a:spcPts val="0"/>
              </a:spcAft>
              <a:buSzPts val="585"/>
              <a:buNone/>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11"/>
          <p:cNvSpPr txBox="1"/>
          <p:nvPr>
            <p:ph idx="2" type="body"/>
          </p:nvPr>
        </p:nvSpPr>
        <p:spPr>
          <a:xfrm>
            <a:off x="3575050" y="1676400"/>
            <a:ext cx="5111750" cy="4572000"/>
          </a:xfrm>
          <a:prstGeom prst="rect">
            <a:avLst/>
          </a:prstGeom>
          <a:noFill/>
          <a:ln>
            <a:noFill/>
          </a:ln>
        </p:spPr>
        <p:txBody>
          <a:bodyPr anchorCtr="0" anchor="t" bIns="45700" lIns="91425" spcFirstLastPara="1" rIns="91425" wrap="square" tIns="0">
            <a:normAutofit/>
          </a:bodyPr>
          <a:lstStyle>
            <a:lvl1pPr indent="-397510" lvl="0" marL="457200" algn="l">
              <a:spcBef>
                <a:spcPts val="560"/>
              </a:spcBef>
              <a:spcAft>
                <a:spcPts val="0"/>
              </a:spcAft>
              <a:buSzPts val="2660"/>
              <a:buChar char="⚫"/>
              <a:defRPr sz="2800"/>
            </a:lvl1pPr>
            <a:lvl2pPr indent="-368935" lvl="1" marL="914400" algn="l">
              <a:spcBef>
                <a:spcPts val="520"/>
              </a:spcBef>
              <a:spcAft>
                <a:spcPts val="0"/>
              </a:spcAft>
              <a:buSzPts val="2210"/>
              <a:buChar char="⚫"/>
              <a:defRPr sz="2600"/>
            </a:lvl2pPr>
            <a:lvl3pPr indent="-335280" lvl="2" marL="1371600" algn="l">
              <a:spcBef>
                <a:spcPts val="480"/>
              </a:spcBef>
              <a:spcAft>
                <a:spcPts val="0"/>
              </a:spcAft>
              <a:buSzPts val="1680"/>
              <a:buChar char="⚫"/>
              <a:defRPr sz="2400"/>
            </a:lvl3pPr>
            <a:lvl4pPr indent="-311150" lvl="3" marL="1828800" algn="l">
              <a:spcBef>
                <a:spcPts val="400"/>
              </a:spcBef>
              <a:spcAft>
                <a:spcPts val="0"/>
              </a:spcAft>
              <a:buSzPts val="1300"/>
              <a:buChar char="⚫"/>
              <a:defRPr sz="20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1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sp>
        <p:nvSpPr>
          <p:cNvPr id="88" name="Google Shape;88;p12"/>
          <p:cNvSpPr/>
          <p:nvPr/>
        </p:nvSpPr>
        <p:spPr>
          <a:xfrm flipH="1" rot="-10380000">
            <a:off x="3165753" y="1108077"/>
            <a:ext cx="5257800" cy="4114800"/>
          </a:xfrm>
          <a:prstGeom prst="snipRoundRect">
            <a:avLst>
              <a:gd fmla="val 0" name="adj1"/>
              <a:gd fmla="val 3646" name="adj2"/>
            </a:avLst>
          </a:prstGeom>
          <a:solidFill>
            <a:srgbClr val="FFFFFF"/>
          </a:solidFill>
          <a:ln cap="rnd" cmpd="sng" w="9525">
            <a:solidFill>
              <a:srgbClr val="C0C0C0"/>
            </a:solidFill>
            <a:prstDash val="solid"/>
            <a:round/>
            <a:headEnd len="sm" w="sm" type="none"/>
            <a:tailEnd len="sm" w="sm" type="none"/>
          </a:ln>
          <a:effectLst>
            <a:outerShdw blurRad="63500" sx="98500" kx="100000" rotWithShape="0" algn="tl" dir="7500000" dist="38500" sy="10008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89" name="Google Shape;89;p12"/>
          <p:cNvSpPr/>
          <p:nvPr/>
        </p:nvSpPr>
        <p:spPr>
          <a:xfrm flipH="1" rot="-10380000">
            <a:off x="8004134" y="5359769"/>
            <a:ext cx="155448" cy="155448"/>
          </a:xfrm>
          <a:prstGeom prst="rtTriangle">
            <a:avLst/>
          </a:prstGeom>
          <a:solidFill>
            <a:srgbClr val="FFFFFF"/>
          </a:solidFill>
          <a:ln cap="flat" cmpd="sng" w="12700">
            <a:solidFill>
              <a:srgbClr val="FFFFFF"/>
            </a:solidFill>
            <a:prstDash val="solid"/>
            <a:bevel/>
            <a:headEnd len="sm" w="sm" type="none"/>
            <a:tailEnd len="sm" w="sm" type="none"/>
          </a:ln>
          <a:effectLst>
            <a:outerShdw blurRad="19685" rotWithShape="0" algn="tl" dir="12900000" dist="6350">
              <a:srgbClr val="000000">
                <a:alpha val="4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90" name="Google Shape;90;p12"/>
          <p:cNvSpPr txBox="1"/>
          <p:nvPr>
            <p:ph type="title"/>
          </p:nvPr>
        </p:nvSpPr>
        <p:spPr>
          <a:xfrm>
            <a:off x="609600" y="1176996"/>
            <a:ext cx="2212848" cy="1582621"/>
          </a:xfrm>
          <a:prstGeom prst="rect">
            <a:avLst/>
          </a:prstGeom>
          <a:noFill/>
          <a:ln>
            <a:noFill/>
          </a:ln>
        </p:spPr>
        <p:txBody>
          <a:bodyPr anchorCtr="0" anchor="b" bIns="45700" lIns="45700" spcFirstLastPara="1" rIns="45700" wrap="square" tIns="45700">
            <a:normAutofit/>
          </a:bodyPr>
          <a:lstStyle>
            <a:lvl1pPr lvl="0" algn="l">
              <a:spcBef>
                <a:spcPts val="0"/>
              </a:spcBef>
              <a:spcAft>
                <a:spcPts val="0"/>
              </a:spcAft>
              <a:buClr>
                <a:schemeClr val="dk2"/>
              </a:buClr>
              <a:buSzPts val="2000"/>
              <a:buFont typeface="Calibri"/>
              <a:buNone/>
              <a:defRPr b="1" sz="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2"/>
          <p:cNvSpPr txBox="1"/>
          <p:nvPr>
            <p:ph idx="1" type="body"/>
          </p:nvPr>
        </p:nvSpPr>
        <p:spPr>
          <a:xfrm>
            <a:off x="609600" y="2828785"/>
            <a:ext cx="2209800" cy="2179320"/>
          </a:xfrm>
          <a:prstGeom prst="rect">
            <a:avLst/>
          </a:prstGeom>
          <a:noFill/>
          <a:ln>
            <a:noFill/>
          </a:ln>
        </p:spPr>
        <p:txBody>
          <a:bodyPr anchorCtr="0" anchor="t" bIns="45700" lIns="64000" spcFirstLastPara="1" rIns="45700" wrap="square" tIns="45700">
            <a:normAutofit/>
          </a:bodyPr>
          <a:lstStyle>
            <a:lvl1pPr indent="-228600" lvl="0" marL="457200" algn="l">
              <a:spcBef>
                <a:spcPts val="250"/>
              </a:spcBef>
              <a:spcAft>
                <a:spcPts val="0"/>
              </a:spcAft>
              <a:buSzPts val="1235"/>
              <a:buFont typeface="Constantia"/>
              <a:buNone/>
              <a:defRPr sz="1300"/>
            </a:lvl1pPr>
            <a:lvl2pPr indent="-293369" lvl="1" marL="914400" algn="l">
              <a:spcBef>
                <a:spcPts val="240"/>
              </a:spcBef>
              <a:spcAft>
                <a:spcPts val="0"/>
              </a:spcAft>
              <a:buSzPts val="1020"/>
              <a:buChar char="⚫"/>
              <a:defRPr sz="1200"/>
            </a:lvl2pPr>
            <a:lvl3pPr indent="-273050" lvl="2" marL="1371600" algn="l">
              <a:spcBef>
                <a:spcPts val="200"/>
              </a:spcBef>
              <a:spcAft>
                <a:spcPts val="0"/>
              </a:spcAft>
              <a:buSzPts val="700"/>
              <a:buChar char="⚫"/>
              <a:defRPr sz="1000"/>
            </a:lvl3pPr>
            <a:lvl4pPr indent="-265747" lvl="3" marL="1828800" algn="l">
              <a:spcBef>
                <a:spcPts val="180"/>
              </a:spcBef>
              <a:spcAft>
                <a:spcPts val="0"/>
              </a:spcAft>
              <a:buSzPts val="585"/>
              <a:buChar char="⚫"/>
              <a:defRPr sz="900"/>
            </a:lvl4pPr>
            <a:lvl5pPr indent="-265747" lvl="4" marL="2286000" algn="l">
              <a:spcBef>
                <a:spcPts val="180"/>
              </a:spcBef>
              <a:spcAft>
                <a:spcPts val="0"/>
              </a:spcAft>
              <a:buSzPts val="585"/>
              <a:buChar char="⚫"/>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2" name="Google Shape;92;p1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
          <p:cNvSpPr txBox="1"/>
          <p:nvPr>
            <p:ph idx="12" type="sldNum"/>
          </p:nvPr>
        </p:nvSpPr>
        <p:spPr>
          <a:xfrm>
            <a:off x="8077200" y="6356350"/>
            <a:ext cx="6096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2"/>
          <p:cNvSpPr/>
          <p:nvPr>
            <p:ph idx="2" type="pic"/>
          </p:nvPr>
        </p:nvSpPr>
        <p:spPr>
          <a:xfrm rot="420000">
            <a:off x="3485793" y="1199517"/>
            <a:ext cx="4617720" cy="3931920"/>
          </a:xfrm>
          <a:prstGeom prst="rect">
            <a:avLst/>
          </a:prstGeom>
          <a:solidFill>
            <a:schemeClr val="lt2"/>
          </a:solidFill>
          <a:ln cap="rnd" cmpd="sng" w="9525">
            <a:solidFill>
              <a:srgbClr val="C0C0C0"/>
            </a:solidFill>
            <a:prstDash val="solid"/>
            <a:round/>
            <a:headEnd len="sm" w="sm" type="none"/>
            <a:tailEnd len="sm" w="sm" type="none"/>
          </a:ln>
        </p:spPr>
      </p:sp>
      <p:sp>
        <p:nvSpPr>
          <p:cNvPr id="96" name="Google Shape;96;p12"/>
          <p:cNvSpPr/>
          <p:nvPr/>
        </p:nvSpPr>
        <p:spPr>
          <a:xfrm flipH="1" rot="10800000">
            <a:off x="-9525" y="5816600"/>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97" name="Google Shape;97;p12"/>
          <p:cNvSpPr/>
          <p:nvPr/>
        </p:nvSpPr>
        <p:spPr>
          <a:xfrm flipH="1" rot="10800000">
            <a:off x="4381500" y="6219825"/>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3"/>
          <p:cNvSpPr txBox="1"/>
          <p:nvPr>
            <p:ph idx="1" type="body"/>
          </p:nvPr>
        </p:nvSpPr>
        <p:spPr>
          <a:xfrm rot="5400000">
            <a:off x="2377440" y="15240"/>
            <a:ext cx="4389120" cy="82296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1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4" name="Shape 104"/>
        <p:cNvGrpSpPr/>
        <p:nvPr/>
      </p:nvGrpSpPr>
      <p:grpSpPr>
        <a:xfrm>
          <a:off x="0" y="0"/>
          <a:ext cx="0" cy="0"/>
          <a:chOff x="0" y="0"/>
          <a:chExt cx="0" cy="0"/>
        </a:xfrm>
      </p:grpSpPr>
      <p:sp>
        <p:nvSpPr>
          <p:cNvPr id="105" name="Google Shape;105;p14"/>
          <p:cNvSpPr txBox="1"/>
          <p:nvPr>
            <p:ph type="title"/>
          </p:nvPr>
        </p:nvSpPr>
        <p:spPr>
          <a:xfrm rot="5400000">
            <a:off x="5052219" y="2491582"/>
            <a:ext cx="5211763" cy="20574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4"/>
          <p:cNvSpPr txBox="1"/>
          <p:nvPr>
            <p:ph idx="1" type="body"/>
          </p:nvPr>
        </p:nvSpPr>
        <p:spPr>
          <a:xfrm rot="5400000">
            <a:off x="861219" y="510382"/>
            <a:ext cx="5211763" cy="60198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1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9" name="Shape 9"/>
        <p:cNvGrpSpPr/>
        <p:nvPr/>
      </p:nvGrpSpPr>
      <p:grpSpPr>
        <a:xfrm>
          <a:off x="0" y="0"/>
          <a:ext cx="0" cy="0"/>
          <a:chOff x="0" y="0"/>
          <a:chExt cx="0" cy="0"/>
        </a:xfrm>
      </p:grpSpPr>
      <p:sp>
        <p:nvSpPr>
          <p:cNvPr id="10" name="Google Shape;10;p1"/>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1" name="Google Shape;11;p1"/>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2" name="Google Shape;12;p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lt2"/>
              </a:buClr>
              <a:buSzPts val="5000"/>
              <a:buFont typeface="Calibri"/>
              <a:buNone/>
              <a:defRPr b="0" i="0" sz="5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lt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lt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lt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lt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lt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lt1"/>
                </a:solidFill>
                <a:latin typeface="Constantia"/>
                <a:ea typeface="Constantia"/>
                <a:cs typeface="Constantia"/>
                <a:sym typeface="Constantia"/>
              </a:defRPr>
            </a:lvl7pPr>
            <a:lvl8pPr indent="-330200" lvl="7" marL="3657600" marR="0" rtl="0" algn="l">
              <a:spcBef>
                <a:spcPts val="320"/>
              </a:spcBef>
              <a:spcAft>
                <a:spcPts val="0"/>
              </a:spcAft>
              <a:buClr>
                <a:schemeClr val="lt2"/>
              </a:buClr>
              <a:buSzPts val="1600"/>
              <a:buFont typeface="Constantia"/>
              <a:buChar char="•"/>
              <a:defRPr b="0" i="0" sz="1600" u="none" cap="none" strike="noStrike">
                <a:solidFill>
                  <a:schemeClr val="lt1"/>
                </a:solidFill>
                <a:latin typeface="Constantia"/>
                <a:ea typeface="Constantia"/>
                <a:cs typeface="Constantia"/>
                <a:sym typeface="Constantia"/>
              </a:defRPr>
            </a:lvl8pPr>
            <a:lvl9pPr indent="-317500" lvl="8" marL="4114800" marR="0" rtl="0" algn="l">
              <a:spcBef>
                <a:spcPts val="280"/>
              </a:spcBef>
              <a:spcAft>
                <a:spcPts val="0"/>
              </a:spcAft>
              <a:buClr>
                <a:schemeClr val="lt2"/>
              </a:buClr>
              <a:buSzPts val="1400"/>
              <a:buFont typeface="Constantia"/>
              <a:buChar char="•"/>
              <a:defRPr b="0" i="0" sz="1400" u="none" cap="none" strike="noStrike">
                <a:solidFill>
                  <a:schemeClr val="lt1"/>
                </a:solidFill>
                <a:latin typeface="Constantia"/>
                <a:ea typeface="Constantia"/>
                <a:cs typeface="Constantia"/>
                <a:sym typeface="Constantia"/>
              </a:defRPr>
            </a:lvl9pPr>
          </a:lstStyle>
          <a:p/>
        </p:txBody>
      </p:sp>
      <p:sp>
        <p:nvSpPr>
          <p:cNvPr id="14" name="Google Shape;14;p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5" name="Google Shape;15;p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6" name="Google Shape;16;p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i="0" sz="1200" u="none" cap="none" strike="noStrike">
                <a:solidFill>
                  <a:srgbClr val="D0E9ED"/>
                </a:solidFill>
                <a:latin typeface="Constantia"/>
                <a:ea typeface="Constantia"/>
                <a:cs typeface="Constantia"/>
                <a:sym typeface="Constantia"/>
              </a:defRPr>
            </a:lvl1pPr>
            <a:lvl2pPr indent="0" lvl="1" marL="0" marR="0" rtl="0" algn="r">
              <a:spcBef>
                <a:spcPts val="0"/>
              </a:spcBef>
              <a:buNone/>
              <a:defRPr b="0" i="0" sz="1200" u="none" cap="none" strike="noStrike">
                <a:solidFill>
                  <a:srgbClr val="D0E9ED"/>
                </a:solidFill>
                <a:latin typeface="Constantia"/>
                <a:ea typeface="Constantia"/>
                <a:cs typeface="Constantia"/>
                <a:sym typeface="Constantia"/>
              </a:defRPr>
            </a:lvl2pPr>
            <a:lvl3pPr indent="0" lvl="2" marL="0" marR="0" rtl="0" algn="r">
              <a:spcBef>
                <a:spcPts val="0"/>
              </a:spcBef>
              <a:buNone/>
              <a:defRPr b="0" i="0" sz="1200" u="none" cap="none" strike="noStrike">
                <a:solidFill>
                  <a:srgbClr val="D0E9ED"/>
                </a:solidFill>
                <a:latin typeface="Constantia"/>
                <a:ea typeface="Constantia"/>
                <a:cs typeface="Constantia"/>
                <a:sym typeface="Constantia"/>
              </a:defRPr>
            </a:lvl3pPr>
            <a:lvl4pPr indent="0" lvl="3" marL="0" marR="0" rtl="0" algn="r">
              <a:spcBef>
                <a:spcPts val="0"/>
              </a:spcBef>
              <a:buNone/>
              <a:defRPr b="0" i="0" sz="1200" u="none" cap="none" strike="noStrike">
                <a:solidFill>
                  <a:srgbClr val="D0E9ED"/>
                </a:solidFill>
                <a:latin typeface="Constantia"/>
                <a:ea typeface="Constantia"/>
                <a:cs typeface="Constantia"/>
                <a:sym typeface="Constantia"/>
              </a:defRPr>
            </a:lvl4pPr>
            <a:lvl5pPr indent="0" lvl="4" marL="0" marR="0" rtl="0" algn="r">
              <a:spcBef>
                <a:spcPts val="0"/>
              </a:spcBef>
              <a:buNone/>
              <a:defRPr b="0" i="0" sz="1200" u="none" cap="none" strike="noStrike">
                <a:solidFill>
                  <a:srgbClr val="D0E9ED"/>
                </a:solidFill>
                <a:latin typeface="Constantia"/>
                <a:ea typeface="Constantia"/>
                <a:cs typeface="Constantia"/>
                <a:sym typeface="Constantia"/>
              </a:defRPr>
            </a:lvl5pPr>
            <a:lvl6pPr indent="0" lvl="5" marL="0" marR="0" rtl="0" algn="r">
              <a:spcBef>
                <a:spcPts val="0"/>
              </a:spcBef>
              <a:buNone/>
              <a:defRPr b="0" i="0" sz="1200" u="none" cap="none" strike="noStrike">
                <a:solidFill>
                  <a:srgbClr val="D0E9ED"/>
                </a:solidFill>
                <a:latin typeface="Constantia"/>
                <a:ea typeface="Constantia"/>
                <a:cs typeface="Constantia"/>
                <a:sym typeface="Constantia"/>
              </a:defRPr>
            </a:lvl6pPr>
            <a:lvl7pPr indent="0" lvl="6" marL="0" marR="0" rtl="0" algn="r">
              <a:spcBef>
                <a:spcPts val="0"/>
              </a:spcBef>
              <a:buNone/>
              <a:defRPr b="0" i="0" sz="1200" u="none" cap="none" strike="noStrike">
                <a:solidFill>
                  <a:srgbClr val="D0E9ED"/>
                </a:solidFill>
                <a:latin typeface="Constantia"/>
                <a:ea typeface="Constantia"/>
                <a:cs typeface="Constantia"/>
                <a:sym typeface="Constantia"/>
              </a:defRPr>
            </a:lvl7pPr>
            <a:lvl8pPr indent="0" lvl="7" marL="0" marR="0" rtl="0" algn="r">
              <a:spcBef>
                <a:spcPts val="0"/>
              </a:spcBef>
              <a:buNone/>
              <a:defRPr b="0" i="0" sz="1200" u="none" cap="none" strike="noStrike">
                <a:solidFill>
                  <a:srgbClr val="D0E9ED"/>
                </a:solidFill>
                <a:latin typeface="Constantia"/>
                <a:ea typeface="Constantia"/>
                <a:cs typeface="Constantia"/>
                <a:sym typeface="Constantia"/>
              </a:defRPr>
            </a:lvl8pPr>
            <a:lvl9pPr indent="0" lvl="8" marL="0" marR="0" rtl="0" algn="r">
              <a:spcBef>
                <a:spcPts val="0"/>
              </a:spcBef>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17" name="Google Shape;17;p1"/>
          <p:cNvGrpSpPr/>
          <p:nvPr/>
        </p:nvGrpSpPr>
        <p:grpSpPr>
          <a:xfrm>
            <a:off x="-29294" y="-16113"/>
            <a:ext cx="9198255" cy="1086266"/>
            <a:chOff x="-29322" y="-1971"/>
            <a:chExt cx="9198255" cy="1086266"/>
          </a:xfrm>
        </p:grpSpPr>
        <p:sp>
          <p:nvSpPr>
            <p:cNvPr id="18" name="Google Shape;18;p1"/>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19" name="Google Shape;19;p1"/>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26" name="Shape 26"/>
        <p:cNvGrpSpPr/>
        <p:nvPr/>
      </p:nvGrpSpPr>
      <p:grpSpPr>
        <a:xfrm>
          <a:off x="0" y="0"/>
          <a:ext cx="0" cy="0"/>
          <a:chOff x="0" y="0"/>
          <a:chExt cx="0" cy="0"/>
        </a:xfrm>
      </p:grpSpPr>
      <p:sp>
        <p:nvSpPr>
          <p:cNvPr id="27" name="Google Shape;27;p3"/>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8" name="Google Shape;28;p3"/>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9" name="Google Shape;29;p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dk2"/>
              </a:buClr>
              <a:buSzPts val="5000"/>
              <a:buFont typeface="Calibri"/>
              <a:buNone/>
              <a:defRPr b="0" i="0" sz="50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dk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dk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dk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dk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dk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dk1"/>
                </a:solidFill>
                <a:latin typeface="Constantia"/>
                <a:ea typeface="Constantia"/>
                <a:cs typeface="Constantia"/>
                <a:sym typeface="Constantia"/>
              </a:defRPr>
            </a:lvl7pPr>
            <a:lvl8pPr indent="-330200" lvl="7" marL="3657600" marR="0" rtl="0" algn="l">
              <a:spcBef>
                <a:spcPts val="320"/>
              </a:spcBef>
              <a:spcAft>
                <a:spcPts val="0"/>
              </a:spcAft>
              <a:buClr>
                <a:schemeClr val="dk2"/>
              </a:buClr>
              <a:buSzPts val="1600"/>
              <a:buFont typeface="Constantia"/>
              <a:buChar char="•"/>
              <a:defRPr b="0" i="0" sz="1600" u="none" cap="none" strike="noStrike">
                <a:solidFill>
                  <a:schemeClr val="dk1"/>
                </a:solidFill>
                <a:latin typeface="Constantia"/>
                <a:ea typeface="Constantia"/>
                <a:cs typeface="Constantia"/>
                <a:sym typeface="Constantia"/>
              </a:defRPr>
            </a:lvl8pPr>
            <a:lvl9pPr indent="-317500" lvl="8" marL="4114800" marR="0" rtl="0" algn="l">
              <a:spcBef>
                <a:spcPts val="280"/>
              </a:spcBef>
              <a:spcAft>
                <a:spcPts val="0"/>
              </a:spcAft>
              <a:buClr>
                <a:schemeClr val="dk2"/>
              </a:buClr>
              <a:buSzPts val="1400"/>
              <a:buFont typeface="Constantia"/>
              <a:buChar char="•"/>
              <a:defRPr b="0" i="0" sz="1400" u="none" cap="none" strike="noStrike">
                <a:solidFill>
                  <a:schemeClr val="dk1"/>
                </a:solidFill>
                <a:latin typeface="Constantia"/>
                <a:ea typeface="Constantia"/>
                <a:cs typeface="Constantia"/>
                <a:sym typeface="Constantia"/>
              </a:defRPr>
            </a:lvl9pPr>
          </a:lstStyle>
          <a:p/>
        </p:txBody>
      </p:sp>
      <p:sp>
        <p:nvSpPr>
          <p:cNvPr id="31" name="Google Shape;31;p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2" name="Google Shape;32;p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3" name="Google Shape;33;p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200" u="none">
                <a:solidFill>
                  <a:srgbClr val="035C75"/>
                </a:solidFill>
                <a:latin typeface="Constantia"/>
                <a:ea typeface="Constantia"/>
                <a:cs typeface="Constantia"/>
                <a:sym typeface="Constantia"/>
              </a:defRPr>
            </a:lvl1pPr>
            <a:lvl2pPr indent="0" lvl="1" marL="0" marR="0" rtl="0" algn="r">
              <a:spcBef>
                <a:spcPts val="0"/>
              </a:spcBef>
              <a:buNone/>
              <a:defRPr b="0" sz="1200" u="none">
                <a:solidFill>
                  <a:srgbClr val="035C75"/>
                </a:solidFill>
                <a:latin typeface="Constantia"/>
                <a:ea typeface="Constantia"/>
                <a:cs typeface="Constantia"/>
                <a:sym typeface="Constantia"/>
              </a:defRPr>
            </a:lvl2pPr>
            <a:lvl3pPr indent="0" lvl="2" marL="0" marR="0" rtl="0" algn="r">
              <a:spcBef>
                <a:spcPts val="0"/>
              </a:spcBef>
              <a:buNone/>
              <a:defRPr b="0" sz="1200" u="none">
                <a:solidFill>
                  <a:srgbClr val="035C75"/>
                </a:solidFill>
                <a:latin typeface="Constantia"/>
                <a:ea typeface="Constantia"/>
                <a:cs typeface="Constantia"/>
                <a:sym typeface="Constantia"/>
              </a:defRPr>
            </a:lvl3pPr>
            <a:lvl4pPr indent="0" lvl="3" marL="0" marR="0" rtl="0" algn="r">
              <a:spcBef>
                <a:spcPts val="0"/>
              </a:spcBef>
              <a:buNone/>
              <a:defRPr b="0" sz="1200" u="none">
                <a:solidFill>
                  <a:srgbClr val="035C75"/>
                </a:solidFill>
                <a:latin typeface="Constantia"/>
                <a:ea typeface="Constantia"/>
                <a:cs typeface="Constantia"/>
                <a:sym typeface="Constantia"/>
              </a:defRPr>
            </a:lvl4pPr>
            <a:lvl5pPr indent="0" lvl="4" marL="0" marR="0" rtl="0" algn="r">
              <a:spcBef>
                <a:spcPts val="0"/>
              </a:spcBef>
              <a:buNone/>
              <a:defRPr b="0" sz="1200" u="none">
                <a:solidFill>
                  <a:srgbClr val="035C75"/>
                </a:solidFill>
                <a:latin typeface="Constantia"/>
                <a:ea typeface="Constantia"/>
                <a:cs typeface="Constantia"/>
                <a:sym typeface="Constantia"/>
              </a:defRPr>
            </a:lvl5pPr>
            <a:lvl6pPr indent="0" lvl="5" marL="0" marR="0" rtl="0" algn="r">
              <a:spcBef>
                <a:spcPts val="0"/>
              </a:spcBef>
              <a:buNone/>
              <a:defRPr b="0" sz="1200" u="none">
                <a:solidFill>
                  <a:srgbClr val="035C75"/>
                </a:solidFill>
                <a:latin typeface="Constantia"/>
                <a:ea typeface="Constantia"/>
                <a:cs typeface="Constantia"/>
                <a:sym typeface="Constantia"/>
              </a:defRPr>
            </a:lvl6pPr>
            <a:lvl7pPr indent="0" lvl="6" marL="0" marR="0" rtl="0" algn="r">
              <a:spcBef>
                <a:spcPts val="0"/>
              </a:spcBef>
              <a:buNone/>
              <a:defRPr b="0" sz="1200" u="none">
                <a:solidFill>
                  <a:srgbClr val="035C75"/>
                </a:solidFill>
                <a:latin typeface="Constantia"/>
                <a:ea typeface="Constantia"/>
                <a:cs typeface="Constantia"/>
                <a:sym typeface="Constantia"/>
              </a:defRPr>
            </a:lvl7pPr>
            <a:lvl8pPr indent="0" lvl="7" marL="0" marR="0" rtl="0" algn="r">
              <a:spcBef>
                <a:spcPts val="0"/>
              </a:spcBef>
              <a:buNone/>
              <a:defRPr b="0" sz="1200" u="none">
                <a:solidFill>
                  <a:srgbClr val="035C75"/>
                </a:solidFill>
                <a:latin typeface="Constantia"/>
                <a:ea typeface="Constantia"/>
                <a:cs typeface="Constantia"/>
                <a:sym typeface="Constantia"/>
              </a:defRPr>
            </a:lvl8pPr>
            <a:lvl9pPr indent="0" lvl="8" marL="0" marR="0" rtl="0" algn="r">
              <a:spcBef>
                <a:spcPts val="0"/>
              </a:spcBef>
              <a:buNone/>
              <a:defRPr b="0" sz="1200" u="non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34" name="Google Shape;34;p3"/>
          <p:cNvGrpSpPr/>
          <p:nvPr/>
        </p:nvGrpSpPr>
        <p:grpSpPr>
          <a:xfrm>
            <a:off x="-29294" y="-16113"/>
            <a:ext cx="9198255" cy="1086266"/>
            <a:chOff x="-29322" y="-1971"/>
            <a:chExt cx="9198255" cy="1086266"/>
          </a:xfrm>
        </p:grpSpPr>
        <p:sp>
          <p:nvSpPr>
            <p:cNvPr id="35" name="Google Shape;35;p3"/>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36" name="Google Shape;36;p3"/>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10.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5"/>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p>
            <a:pPr indent="0" lvl="0" marL="0" marR="45720" rtl="0" algn="r">
              <a:spcBef>
                <a:spcPts val="0"/>
              </a:spcBef>
              <a:spcAft>
                <a:spcPts val="0"/>
              </a:spcAft>
              <a:buSzPts val="2470"/>
              <a:buNone/>
            </a:pPr>
            <a:r>
              <a:t/>
            </a:r>
            <a:endParaRPr/>
          </a:p>
        </p:txBody>
      </p:sp>
      <p:pic>
        <p:nvPicPr>
          <p:cNvPr id="115" name="Google Shape;115;p15"/>
          <p:cNvPicPr preferRelativeResize="0"/>
          <p:nvPr/>
        </p:nvPicPr>
        <p:blipFill rotWithShape="1">
          <a:blip r:embed="rId3">
            <a:alphaModFix/>
          </a:blip>
          <a:srcRect b="0" l="0" r="0" t="0"/>
          <a:stretch/>
        </p:blipFill>
        <p:spPr>
          <a:xfrm>
            <a:off x="1" y="-76200"/>
            <a:ext cx="10134599" cy="7559675"/>
          </a:xfrm>
          <a:prstGeom prst="rect">
            <a:avLst/>
          </a:prstGeom>
          <a:noFill/>
          <a:ln>
            <a:noFill/>
          </a:ln>
        </p:spPr>
      </p:pic>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6"/>
          <p:cNvSpPr txBox="1"/>
          <p:nvPr>
            <p:ph type="title"/>
          </p:nvPr>
        </p:nvSpPr>
        <p:spPr>
          <a:xfrm>
            <a:off x="457200" y="274638"/>
            <a:ext cx="8229600" cy="1020762"/>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accent1"/>
              </a:buClr>
              <a:buSzPts val="4000"/>
              <a:buFont typeface="Calibri"/>
              <a:buNone/>
            </a:pPr>
            <a:r>
              <a:rPr b="1" lang="en-US" sz="4000">
                <a:solidFill>
                  <a:schemeClr val="accent1"/>
                </a:solidFill>
              </a:rPr>
              <a:t>प्रस्तावना</a:t>
            </a:r>
            <a:endParaRPr b="1" sz="4000">
              <a:solidFill>
                <a:schemeClr val="accent1"/>
              </a:solidFill>
            </a:endParaRPr>
          </a:p>
        </p:txBody>
      </p:sp>
      <p:sp>
        <p:nvSpPr>
          <p:cNvPr id="122" name="Google Shape;122;p16"/>
          <p:cNvSpPr txBox="1"/>
          <p:nvPr>
            <p:ph idx="1" type="body"/>
          </p:nvPr>
        </p:nvSpPr>
        <p:spPr>
          <a:xfrm>
            <a:off x="304800" y="1600200"/>
            <a:ext cx="5562600" cy="50292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90"/>
              <a:buChar char="⚫"/>
            </a:pPr>
            <a:r>
              <a:rPr lang="en-US" sz="2200"/>
              <a:t>क्षेत्रकार्याच्या संस्थेचे नाव-</a:t>
            </a:r>
            <a:r>
              <a:rPr b="1" i="1" lang="en-US" sz="2200" u="sng"/>
              <a:t>स्नेहालय-अनामप्रेम </a:t>
            </a:r>
            <a:endParaRPr/>
          </a:p>
          <a:p>
            <a:pPr indent="-274320" lvl="0" marL="274320" rtl="0" algn="l">
              <a:spcBef>
                <a:spcPts val="440"/>
              </a:spcBef>
              <a:spcAft>
                <a:spcPts val="0"/>
              </a:spcAft>
              <a:buSzPts val="2090"/>
              <a:buChar char="⚫"/>
            </a:pPr>
            <a:r>
              <a:rPr lang="en-US" sz="2200"/>
              <a:t>स्थापना – १९८९</a:t>
            </a:r>
            <a:endParaRPr/>
          </a:p>
          <a:p>
            <a:pPr indent="-274320" lvl="0" marL="274320" rtl="0" algn="l">
              <a:spcBef>
                <a:spcPts val="440"/>
              </a:spcBef>
              <a:spcAft>
                <a:spcPts val="0"/>
              </a:spcAft>
              <a:buSzPts val="2090"/>
              <a:buChar char="⚫"/>
            </a:pPr>
            <a:r>
              <a:rPr lang="en-US" sz="2200"/>
              <a:t>संस्थापक- डॉ. गिरीश कुलकर्णी </a:t>
            </a:r>
            <a:endParaRPr/>
          </a:p>
          <a:p>
            <a:pPr indent="-274320" lvl="0" marL="274320" rtl="0" algn="l">
              <a:spcBef>
                <a:spcPts val="440"/>
              </a:spcBef>
              <a:spcAft>
                <a:spcPts val="0"/>
              </a:spcAft>
              <a:buSzPts val="2090"/>
              <a:buChar char="⚫"/>
            </a:pPr>
            <a:r>
              <a:rPr lang="en-US" sz="2200"/>
              <a:t>सेवाकार्य – एच आय व्ही आणि एड्स, तस्करी, लैंगिक  हिंसा आणि दारिद्र्याने प्रभावित झालेल्या महिला, मुले, आणि LGBT समुदायासाठी समर्थन प्रदान करणे.</a:t>
            </a:r>
            <a:endParaRPr/>
          </a:p>
          <a:p>
            <a:pPr indent="-274320" lvl="0" marL="274320" rtl="0" algn="l">
              <a:spcBef>
                <a:spcPts val="440"/>
              </a:spcBef>
              <a:spcAft>
                <a:spcPts val="0"/>
              </a:spcAft>
              <a:buSzPts val="2090"/>
              <a:buChar char="⚫"/>
            </a:pPr>
            <a:r>
              <a:rPr lang="en-US" sz="2200"/>
              <a:t>संस्थचे मिशन – सर्वाधिक गरज असलेल्या समुदायांचा  बचाव, अधिकार आणि पुनर्वसन सेवा प्रदान करणे. कौटुंबिक आणि लैंगिक अत्याचाराच्या तसेच चक्रात अडकलेल्या महिला आणि त्यांच्या मुलांना सुरक्षित बाहेर काढणे.</a:t>
            </a:r>
            <a:endParaRPr/>
          </a:p>
          <a:p>
            <a:pPr indent="-274320" lvl="0" marL="274320" rtl="0" algn="l">
              <a:spcBef>
                <a:spcPts val="440"/>
              </a:spcBef>
              <a:spcAft>
                <a:spcPts val="0"/>
              </a:spcAft>
              <a:buSzPts val="2090"/>
              <a:buNone/>
            </a:pPr>
            <a:r>
              <a:t/>
            </a:r>
            <a:endParaRPr sz="2200"/>
          </a:p>
        </p:txBody>
      </p:sp>
      <p:pic>
        <p:nvPicPr>
          <p:cNvPr descr="C:\Users\sai-9767016116\Desktop\sne.jpg" id="123" name="Google Shape;123;p16"/>
          <p:cNvPicPr preferRelativeResize="0"/>
          <p:nvPr/>
        </p:nvPicPr>
        <p:blipFill rotWithShape="1">
          <a:blip r:embed="rId3">
            <a:alphaModFix/>
          </a:blip>
          <a:srcRect b="0" l="0" r="0" t="0"/>
          <a:stretch/>
        </p:blipFill>
        <p:spPr>
          <a:xfrm>
            <a:off x="5867400" y="1905000"/>
            <a:ext cx="3114675" cy="2057400"/>
          </a:xfrm>
          <a:prstGeom prst="rect">
            <a:avLst/>
          </a:prstGeom>
          <a:noFill/>
          <a:ln>
            <a:noFill/>
          </a:ln>
        </p:spPr>
      </p:pic>
      <p:pic>
        <p:nvPicPr>
          <p:cNvPr descr="C:\Users\sai-9767016116\Desktop\logo.jpg" id="124" name="Google Shape;124;p16"/>
          <p:cNvPicPr preferRelativeResize="0"/>
          <p:nvPr/>
        </p:nvPicPr>
        <p:blipFill rotWithShape="1">
          <a:blip r:embed="rId4">
            <a:alphaModFix/>
          </a:blip>
          <a:srcRect b="0" l="0" r="0" t="0"/>
          <a:stretch/>
        </p:blipFill>
        <p:spPr>
          <a:xfrm>
            <a:off x="6934200" y="609600"/>
            <a:ext cx="1357312" cy="1219863"/>
          </a:xfrm>
          <a:prstGeom prst="rect">
            <a:avLst/>
          </a:prstGeom>
          <a:noFill/>
          <a:ln>
            <a:noFill/>
          </a:ln>
        </p:spPr>
      </p:pic>
      <p:pic>
        <p:nvPicPr>
          <p:cNvPr descr="C:\Users\sai-9767016116\Desktop\images.jpg" id="125" name="Google Shape;125;p16"/>
          <p:cNvPicPr preferRelativeResize="0"/>
          <p:nvPr/>
        </p:nvPicPr>
        <p:blipFill rotWithShape="1">
          <a:blip r:embed="rId5">
            <a:alphaModFix/>
          </a:blip>
          <a:srcRect b="0" l="0" r="0" t="0"/>
          <a:stretch/>
        </p:blipFill>
        <p:spPr>
          <a:xfrm>
            <a:off x="5943600" y="4191000"/>
            <a:ext cx="3048000" cy="2057400"/>
          </a:xfrm>
          <a:prstGeom prst="rect">
            <a:avLst/>
          </a:prstGeom>
          <a:noFill/>
          <a:ln>
            <a:noFill/>
          </a:ln>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descr="C:\Users\sai-9767016116\Downloads\WhatsApp Image 2021-08-24 at 12.25.18 AM.jpeg" id="131" name="Google Shape;131;p17"/>
          <p:cNvPicPr preferRelativeResize="0"/>
          <p:nvPr/>
        </p:nvPicPr>
        <p:blipFill rotWithShape="1">
          <a:blip r:embed="rId3">
            <a:alphaModFix/>
          </a:blip>
          <a:srcRect b="0" l="0" r="0" t="0"/>
          <a:stretch/>
        </p:blipFill>
        <p:spPr>
          <a:xfrm>
            <a:off x="2209800" y="3962400"/>
            <a:ext cx="4572000" cy="2895600"/>
          </a:xfrm>
          <a:prstGeom prst="rect">
            <a:avLst/>
          </a:prstGeom>
          <a:noFill/>
          <a:ln>
            <a:noFill/>
          </a:ln>
        </p:spPr>
      </p:pic>
      <p:sp>
        <p:nvSpPr>
          <p:cNvPr id="132" name="Google Shape;132;p17"/>
          <p:cNvSpPr txBox="1"/>
          <p:nvPr>
            <p:ph type="title"/>
          </p:nvPr>
        </p:nvSpPr>
        <p:spPr>
          <a:xfrm>
            <a:off x="457200" y="0"/>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rgbClr val="002060"/>
              </a:buClr>
              <a:buSzPts val="3200"/>
              <a:buFont typeface="Calibri"/>
              <a:buNone/>
            </a:pPr>
            <a:r>
              <a:rPr b="1" lang="en-US" sz="3200">
                <a:solidFill>
                  <a:srgbClr val="002060"/>
                </a:solidFill>
              </a:rPr>
              <a:t>क्षेत्राकार्यात केलेले उपक्रम </a:t>
            </a:r>
            <a:endParaRPr b="1" sz="3200">
              <a:solidFill>
                <a:srgbClr val="002060"/>
              </a:solidFill>
            </a:endParaRPr>
          </a:p>
        </p:txBody>
      </p:sp>
      <p:sp>
        <p:nvSpPr>
          <p:cNvPr id="133" name="Google Shape;133;p17"/>
          <p:cNvSpPr txBox="1"/>
          <p:nvPr>
            <p:ph idx="1" type="body"/>
          </p:nvPr>
        </p:nvSpPr>
        <p:spPr>
          <a:xfrm>
            <a:off x="152400" y="1143000"/>
            <a:ext cx="8763000" cy="266700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2090"/>
              <a:buChar char="⚫"/>
            </a:pPr>
            <a:r>
              <a:rPr lang="en-US" sz="2200"/>
              <a:t>महाविद्यालयाचा SAFE (Student Action for Family Enrichment) प्रकल्प आणि स्नेहालय-अनामप्रेम संस्थेच्या सहयोगाने </a:t>
            </a:r>
            <a:r>
              <a:rPr b="1" i="1" lang="en-US" sz="2200"/>
              <a:t>मिशन राहत </a:t>
            </a:r>
            <a:r>
              <a:rPr lang="en-US" sz="2200"/>
              <a:t>या अभियाना अंतर्गत नगर तालुक्यातील एकूण १२ गावांमध्ये पुढील उपक्रम राबविले. या १२ गावांमध्ये पिंपरी घुमट, शिंगवे नाईक, शेंडी, पोखर्डी, वारूळवाडी, पिंपळगाव, माळवी, मांजरसुंबा, डोंगरगणइमामपूर, खोसपुरी, पांगरमल, मजले चिंचोले यांचा समावेश होतो.</a:t>
            </a:r>
            <a:endParaRPr/>
          </a:p>
          <a:p>
            <a:pPr indent="-274320" lvl="0" marL="274320" rtl="0" algn="l">
              <a:spcBef>
                <a:spcPts val="440"/>
              </a:spcBef>
              <a:spcAft>
                <a:spcPts val="0"/>
              </a:spcAft>
              <a:buSzPts val="2090"/>
              <a:buChar char="⚫"/>
            </a:pPr>
            <a:r>
              <a:rPr lang="en-US" sz="2200"/>
              <a:t>प्रत्येक गावाला प्रत्यक्ष भेट देऊन कामे करण्यात आल्या. </a:t>
            </a:r>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8"/>
          <p:cNvSpPr txBox="1"/>
          <p:nvPr>
            <p:ph type="title"/>
          </p:nvPr>
        </p:nvSpPr>
        <p:spPr>
          <a:xfrm>
            <a:off x="457200" y="533400"/>
            <a:ext cx="8229600" cy="3124200"/>
          </a:xfrm>
          <a:prstGeom prst="rect">
            <a:avLst/>
          </a:prstGeom>
          <a:noFill/>
          <a:ln>
            <a:noFill/>
          </a:ln>
        </p:spPr>
        <p:txBody>
          <a:bodyPr anchorCtr="0" anchor="b" bIns="0" lIns="0" spcFirstLastPara="1" rIns="0" wrap="square" tIns="45700">
            <a:noAutofit/>
          </a:bodyPr>
          <a:lstStyle/>
          <a:p>
            <a:pPr indent="-457200" lvl="0" marL="457200" rtl="0" algn="l">
              <a:spcBef>
                <a:spcPts val="0"/>
              </a:spcBef>
              <a:spcAft>
                <a:spcPts val="0"/>
              </a:spcAft>
              <a:buClr>
                <a:schemeClr val="dk2"/>
              </a:buClr>
              <a:buSzPts val="2200"/>
              <a:buFont typeface="Calibri"/>
              <a:buNone/>
            </a:pPr>
            <a:br>
              <a:rPr lang="en-US" sz="2200"/>
            </a:br>
            <a:br>
              <a:rPr lang="en-US" sz="2200"/>
            </a:br>
            <a:r>
              <a:rPr b="1" lang="en-US" sz="2400">
                <a:solidFill>
                  <a:srgbClr val="0070C0"/>
                </a:solidFill>
              </a:rPr>
              <a:t>१.स्नेहसहयोग अभियान –</a:t>
            </a:r>
            <a:br>
              <a:rPr lang="en-US" sz="2200"/>
            </a:br>
            <a:r>
              <a:rPr lang="en-US" sz="2200"/>
              <a:t>	</a:t>
            </a:r>
            <a:br>
              <a:rPr lang="en-US" sz="2200"/>
            </a:br>
            <a:r>
              <a:rPr lang="en-US" sz="2200"/>
              <a:t>	</a:t>
            </a:r>
            <a:r>
              <a:rPr lang="en-US" sz="2200">
                <a:solidFill>
                  <a:schemeClr val="dk1"/>
                </a:solidFill>
              </a:rPr>
              <a:t>कोरोनाच्या दुसऱ्या लाटेत स्नेहसहयोग अभियानातर्गत ज्या कुटुंबातील कर्त्या व्यक्तीचा मृत्यू कोरोना विषाणूमुळे झाला आहे. अशा कुटुंबाना ३००००/- रु. पर्यंत आर्थिक मदत देणे. या अभियानामध्ये एकूण ४५ कुटुंबाना ३००००/- रु मदत केली. </a:t>
            </a:r>
            <a:br>
              <a:rPr lang="en-US" sz="2200">
                <a:solidFill>
                  <a:schemeClr val="dk1"/>
                </a:solidFill>
              </a:rPr>
            </a:br>
            <a:br>
              <a:rPr lang="en-US" sz="2200"/>
            </a:br>
            <a:r>
              <a:rPr lang="en-US" sz="2200"/>
              <a:t>       </a:t>
            </a:r>
            <a:br>
              <a:rPr lang="en-US" sz="2200"/>
            </a:br>
            <a:endParaRPr sz="2200"/>
          </a:p>
        </p:txBody>
      </p:sp>
      <p:pic>
        <p:nvPicPr>
          <p:cNvPr descr="C:\Users\sai-9767016116\Downloads\WhatsApp Image 2021-08-23 at 11.04.12 PM.jpeg" id="139" name="Google Shape;139;p18"/>
          <p:cNvPicPr preferRelativeResize="0"/>
          <p:nvPr>
            <p:ph idx="1" type="body"/>
          </p:nvPr>
        </p:nvPicPr>
        <p:blipFill rotWithShape="1">
          <a:blip r:embed="rId3">
            <a:alphaModFix/>
          </a:blip>
          <a:srcRect b="0" l="0" r="0" t="0"/>
          <a:stretch/>
        </p:blipFill>
        <p:spPr>
          <a:xfrm>
            <a:off x="2209800" y="3276600"/>
            <a:ext cx="4389437" cy="35052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title"/>
          </p:nvPr>
        </p:nvSpPr>
        <p:spPr>
          <a:xfrm>
            <a:off x="457200" y="0"/>
            <a:ext cx="8229600" cy="25908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rgbClr val="0070C0"/>
              </a:buClr>
              <a:buSzPts val="2400"/>
              <a:buFont typeface="Calibri"/>
              <a:buNone/>
            </a:pPr>
            <a:r>
              <a:rPr b="1" lang="en-US" sz="2400">
                <a:solidFill>
                  <a:srgbClr val="0070C0"/>
                </a:solidFill>
              </a:rPr>
              <a:t>२.किराणा कीट वाटप करणे. </a:t>
            </a:r>
            <a:br>
              <a:rPr lang="en-US" sz="2200"/>
            </a:br>
            <a:r>
              <a:rPr lang="en-US" sz="2200"/>
              <a:t>	</a:t>
            </a:r>
            <a:r>
              <a:rPr lang="en-US" sz="2200">
                <a:solidFill>
                  <a:schemeClr val="dk1"/>
                </a:solidFill>
              </a:rPr>
              <a:t>ज्या</a:t>
            </a:r>
            <a:r>
              <a:rPr lang="en-US" sz="2200"/>
              <a:t> </a:t>
            </a:r>
            <a:r>
              <a:rPr lang="en-US" sz="2200">
                <a:solidFill>
                  <a:schemeClr val="dk1"/>
                </a:solidFill>
              </a:rPr>
              <a:t>कुटुंबाची आर्थिक परिस्थिती अत्यंत बिकट आहे त्यांना १०००/- रु. किराणा कीट वाटप करण्यात आली. यामध्ये एका महिन्यासाठी पुरसा किराणा देण्यात आला आहे.</a:t>
            </a:r>
            <a:br>
              <a:rPr lang="en-US" sz="2200">
                <a:solidFill>
                  <a:schemeClr val="dk1"/>
                </a:solidFill>
              </a:rPr>
            </a:br>
            <a:r>
              <a:rPr lang="en-US" sz="2200">
                <a:solidFill>
                  <a:schemeClr val="dk1"/>
                </a:solidFill>
              </a:rPr>
              <a:t>  </a:t>
            </a:r>
            <a:endParaRPr sz="2200">
              <a:solidFill>
                <a:schemeClr val="dk1"/>
              </a:solidFill>
            </a:endParaRPr>
          </a:p>
        </p:txBody>
      </p:sp>
      <p:sp>
        <p:nvSpPr>
          <p:cNvPr id="145" name="Google Shape;145;p1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117475" lvl="0" marL="274320" rtl="0" algn="l">
              <a:spcBef>
                <a:spcPts val="0"/>
              </a:spcBef>
              <a:spcAft>
                <a:spcPts val="0"/>
              </a:spcAft>
              <a:buSzPts val="2470"/>
              <a:buNone/>
            </a:pPr>
            <a:r>
              <a:t/>
            </a:r>
            <a:endParaRPr/>
          </a:p>
          <a:p>
            <a:pPr indent="-274320" lvl="0" marL="274320" rtl="0" algn="l">
              <a:spcBef>
                <a:spcPts val="520"/>
              </a:spcBef>
              <a:spcAft>
                <a:spcPts val="0"/>
              </a:spcAft>
              <a:buSzPts val="2470"/>
              <a:buNone/>
            </a:pPr>
            <a:r>
              <a:t/>
            </a:r>
            <a:endParaRPr/>
          </a:p>
        </p:txBody>
      </p:sp>
      <p:pic>
        <p:nvPicPr>
          <p:cNvPr descr="C:\Users\sai-9767016116\Downloads\WhatsApp Image 2021-08-24 at 12.30.00 AM.jpeg" id="146" name="Google Shape;146;p19"/>
          <p:cNvPicPr preferRelativeResize="0"/>
          <p:nvPr/>
        </p:nvPicPr>
        <p:blipFill rotWithShape="1">
          <a:blip r:embed="rId3">
            <a:alphaModFix/>
          </a:blip>
          <a:srcRect b="0" l="0" r="0" t="0"/>
          <a:stretch/>
        </p:blipFill>
        <p:spPr>
          <a:xfrm>
            <a:off x="1447800" y="2667000"/>
            <a:ext cx="6172200" cy="38862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457200" y="533400"/>
            <a:ext cx="8229600" cy="2438400"/>
          </a:xfrm>
          <a:prstGeom prst="rect">
            <a:avLst/>
          </a:prstGeom>
          <a:noFill/>
          <a:ln>
            <a:noFill/>
          </a:ln>
        </p:spPr>
        <p:txBody>
          <a:bodyPr anchorCtr="0" anchor="b" bIns="0" lIns="0" spcFirstLastPara="1" rIns="0" wrap="square" tIns="45700">
            <a:noAutofit/>
          </a:bodyPr>
          <a:lstStyle/>
          <a:p>
            <a:pPr indent="0" lvl="0" marL="0" rtl="0" algn="l">
              <a:spcBef>
                <a:spcPts val="0"/>
              </a:spcBef>
              <a:spcAft>
                <a:spcPts val="0"/>
              </a:spcAft>
              <a:buClr>
                <a:srgbClr val="0070C0"/>
              </a:buClr>
              <a:buSzPts val="2400"/>
              <a:buFont typeface="Calibri"/>
              <a:buNone/>
            </a:pPr>
            <a:r>
              <a:rPr b="1" lang="en-US" sz="2400">
                <a:solidFill>
                  <a:srgbClr val="0070C0"/>
                </a:solidFill>
              </a:rPr>
              <a:t>३.मोफत नेत्र तपासणी शिबीर –</a:t>
            </a:r>
            <a:br>
              <a:rPr b="1" lang="en-US" sz="2400">
                <a:solidFill>
                  <a:srgbClr val="0070C0"/>
                </a:solidFill>
              </a:rPr>
            </a:br>
            <a:r>
              <a:rPr lang="en-US" sz="2400"/>
              <a:t>	</a:t>
            </a:r>
            <a:r>
              <a:rPr lang="en-US" sz="2400">
                <a:solidFill>
                  <a:schemeClr val="dk1"/>
                </a:solidFill>
              </a:rPr>
              <a:t>नगर तालुक्यातील वरील १२ गावांमध्ये मोफत नेत्र तपासणी शिबीर आयोजित करण्यात आले. या शिबीरामध्ये एकूण २९० व्यक्तींनी लाभ घेतला. तसेच ८० व्यक्तीना सवलतीच्या दारामध्ये चष्मा बनवून देण्यात आला. </a:t>
            </a:r>
            <a:br>
              <a:rPr lang="en-US" sz="2400">
                <a:solidFill>
                  <a:schemeClr val="dk1"/>
                </a:solidFill>
              </a:rPr>
            </a:br>
            <a:endParaRPr sz="2400">
              <a:solidFill>
                <a:schemeClr val="dk1"/>
              </a:solidFill>
            </a:endParaRPr>
          </a:p>
        </p:txBody>
      </p:sp>
      <p:pic>
        <p:nvPicPr>
          <p:cNvPr descr="C:\Users\sai-9767016116\Downloads\WhatsApp Image 2021-08-24 at 12.35.25 AM.jpeg" id="152" name="Google Shape;152;p20"/>
          <p:cNvPicPr preferRelativeResize="0"/>
          <p:nvPr>
            <p:ph idx="1" type="body"/>
          </p:nvPr>
        </p:nvPicPr>
        <p:blipFill rotWithShape="1">
          <a:blip r:embed="rId3">
            <a:alphaModFix/>
          </a:blip>
          <a:srcRect b="0" l="0" r="0" t="0"/>
          <a:stretch/>
        </p:blipFill>
        <p:spPr>
          <a:xfrm>
            <a:off x="1981200" y="3200400"/>
            <a:ext cx="5486400" cy="34290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txBox="1"/>
          <p:nvPr>
            <p:ph type="title"/>
          </p:nvPr>
        </p:nvSpPr>
        <p:spPr>
          <a:xfrm>
            <a:off x="457200" y="76200"/>
            <a:ext cx="8229600" cy="3048000"/>
          </a:xfrm>
          <a:prstGeom prst="rect">
            <a:avLst/>
          </a:prstGeom>
          <a:noFill/>
          <a:ln>
            <a:noFill/>
          </a:ln>
        </p:spPr>
        <p:txBody>
          <a:bodyPr anchorCtr="0" anchor="b" bIns="0" lIns="0" spcFirstLastPara="1" rIns="0" wrap="square" tIns="45700">
            <a:noAutofit/>
          </a:bodyPr>
          <a:lstStyle/>
          <a:p>
            <a:pPr indent="0" lvl="0" marL="0" rtl="0" algn="l">
              <a:lnSpc>
                <a:spcPct val="150000"/>
              </a:lnSpc>
              <a:spcBef>
                <a:spcPts val="0"/>
              </a:spcBef>
              <a:spcAft>
                <a:spcPts val="0"/>
              </a:spcAft>
              <a:buClr>
                <a:srgbClr val="002060"/>
              </a:buClr>
              <a:buSzPts val="2200"/>
              <a:buFont typeface="Calibri"/>
              <a:buNone/>
            </a:pPr>
            <a:r>
              <a:rPr b="1" lang="en-US" sz="2200">
                <a:solidFill>
                  <a:srgbClr val="002060"/>
                </a:solidFill>
              </a:rPr>
              <a:t>४.दिव्यांग सहयोग योजना </a:t>
            </a:r>
            <a:r>
              <a:rPr b="1" lang="en-US" sz="2200"/>
              <a:t>-</a:t>
            </a:r>
            <a:br>
              <a:rPr lang="en-US" sz="2200"/>
            </a:br>
            <a:r>
              <a:rPr lang="en-US" sz="2200">
                <a:solidFill>
                  <a:schemeClr val="dk1"/>
                </a:solidFill>
              </a:rPr>
              <a:t>        प्रत्येक गावांमध्ये जाऊन गावातील दिव्यांग व्यक्ती किती आहे याची यादी घेऊन त्यांना प्रत्यक्ष भेट देऊन त्यांची माहिती संकलित केली. त्यांची वैयक्तिक माहिती, अपंगत्वाचा प्रकार, टक्केवारी, ऑनलाइन शिक्षण चालू आहे का ? संजय गांधी निराधार योजनेचे वेतन मिळते का ? टाळेबंदी मध्ये येणाऱ्या अडचणी याविषयी माहिती संकलित केली.</a:t>
            </a:r>
            <a:endParaRPr sz="2200">
              <a:solidFill>
                <a:schemeClr val="dk1"/>
              </a:solidFill>
            </a:endParaRPr>
          </a:p>
        </p:txBody>
      </p:sp>
      <p:pic>
        <p:nvPicPr>
          <p:cNvPr descr="C:\Users\sai-9767016116\Downloads\WhatsApp Image 2021-08-24 at 12.31.53 AM.jpeg" id="158" name="Google Shape;158;p21"/>
          <p:cNvPicPr preferRelativeResize="0"/>
          <p:nvPr>
            <p:ph idx="1" type="body"/>
          </p:nvPr>
        </p:nvPicPr>
        <p:blipFill rotWithShape="1">
          <a:blip r:embed="rId3">
            <a:alphaModFix/>
          </a:blip>
          <a:srcRect b="0" l="0" r="0" t="0"/>
          <a:stretch/>
        </p:blipFill>
        <p:spPr>
          <a:xfrm>
            <a:off x="2362200" y="3124200"/>
            <a:ext cx="4724400" cy="37338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2"/>
          <p:cNvSpPr txBox="1"/>
          <p:nvPr>
            <p:ph type="title"/>
          </p:nvPr>
        </p:nvSpPr>
        <p:spPr>
          <a:xfrm>
            <a:off x="457200" y="381000"/>
            <a:ext cx="8229600" cy="3352800"/>
          </a:xfrm>
          <a:prstGeom prst="rect">
            <a:avLst/>
          </a:prstGeom>
          <a:noFill/>
          <a:ln>
            <a:noFill/>
          </a:ln>
        </p:spPr>
        <p:txBody>
          <a:bodyPr anchorCtr="0" anchor="b" bIns="0" lIns="0" spcFirstLastPara="1" rIns="0" wrap="square" tIns="45700">
            <a:noAutofit/>
          </a:bodyPr>
          <a:lstStyle/>
          <a:p>
            <a:pPr indent="0" lvl="0" marL="0" rtl="0" algn="l">
              <a:spcBef>
                <a:spcPts val="0"/>
              </a:spcBef>
              <a:spcAft>
                <a:spcPts val="0"/>
              </a:spcAft>
              <a:buClr>
                <a:srgbClr val="002060"/>
              </a:buClr>
              <a:buSzPts val="2200"/>
              <a:buFont typeface="Calibri"/>
              <a:buNone/>
            </a:pPr>
            <a:r>
              <a:rPr b="1" lang="en-US" sz="2200">
                <a:solidFill>
                  <a:srgbClr val="002060"/>
                </a:solidFill>
              </a:rPr>
              <a:t> ५. संजय गांधी निराधार योजनेची माहिती देणे - </a:t>
            </a:r>
            <a:br>
              <a:rPr lang="en-US" sz="2200">
                <a:solidFill>
                  <a:srgbClr val="002060"/>
                </a:solidFill>
              </a:rPr>
            </a:br>
            <a:r>
              <a:rPr lang="en-US" sz="2200">
                <a:solidFill>
                  <a:srgbClr val="0070C0"/>
                </a:solidFill>
              </a:rPr>
              <a:t>         गावांमध्ये दिव्यांग व्यक्तींना प्रत्यक्ष भेट देऊन संजय गांधी निराधार योजनेचा ज्यांनी लाभ घेतलेला नाही त्यांना योजनेविषयी माहिती दिली. तसेचयोजनेचा लाभ घेण्यासाठी प्रोत्साहित केले. </a:t>
            </a:r>
            <a:br>
              <a:rPr lang="en-US" sz="2200"/>
            </a:br>
            <a:r>
              <a:rPr lang="en-US" sz="2200"/>
              <a:t> </a:t>
            </a:r>
            <a:r>
              <a:rPr b="1" lang="en-US" sz="2400"/>
              <a:t> </a:t>
            </a:r>
            <a:r>
              <a:rPr b="1" lang="en-US" sz="2400">
                <a:solidFill>
                  <a:srgbClr val="002060"/>
                </a:solidFill>
              </a:rPr>
              <a:t>६. </a:t>
            </a:r>
            <a:r>
              <a:rPr b="1" lang="en-US" sz="2200">
                <a:solidFill>
                  <a:srgbClr val="002060"/>
                </a:solidFill>
              </a:rPr>
              <a:t>Covid -19 संदर्भात जनजागृती केली - </a:t>
            </a:r>
            <a:br>
              <a:rPr lang="en-US" sz="2200"/>
            </a:br>
            <a:r>
              <a:rPr lang="en-US" sz="2200">
                <a:solidFill>
                  <a:srgbClr val="0070C0"/>
                </a:solidFill>
              </a:rPr>
              <a:t>        नगर तालुक्यातील गावांमधील कुटुंबांना प्रत्यक्ष भेटून कोवीड - १९ ची लागण झाल्यास घ्यावयाची काळजी  या विषयी जनजागृती करण्यात आली. ज्या लोकांना लक्षणे दिसून आली आहे त्यांना चाचणी करण्यास तसेच डॉक्टरांकडे जाण्यासाठी प्रोत्साहित करण्यात आले </a:t>
            </a:r>
            <a:br>
              <a:rPr lang="en-US" sz="2200"/>
            </a:br>
            <a:endParaRPr sz="2200"/>
          </a:p>
        </p:txBody>
      </p:sp>
      <p:pic>
        <p:nvPicPr>
          <p:cNvPr id="164" name="Google Shape;164;p22"/>
          <p:cNvPicPr preferRelativeResize="0"/>
          <p:nvPr>
            <p:ph idx="1" type="body"/>
          </p:nvPr>
        </p:nvPicPr>
        <p:blipFill rotWithShape="1">
          <a:blip r:embed="rId3">
            <a:alphaModFix/>
          </a:blip>
          <a:srcRect b="0" l="0" r="0" t="0"/>
          <a:stretch/>
        </p:blipFill>
        <p:spPr>
          <a:xfrm>
            <a:off x="1828800" y="3581400"/>
            <a:ext cx="5444263" cy="3200400"/>
          </a:xfrm>
          <a:prstGeom prst="rect">
            <a:avLst/>
          </a:prstGeom>
          <a:noFill/>
          <a:ln cap="sq" cmpd="sng" w="28575">
            <a:solidFill>
              <a:schemeClr val="dk1"/>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3"/>
          <p:cNvSpPr txBox="1"/>
          <p:nvPr>
            <p:ph type="title"/>
          </p:nvPr>
        </p:nvSpPr>
        <p:spPr>
          <a:xfrm>
            <a:off x="381000" y="0"/>
            <a:ext cx="8305800" cy="28194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1"/>
              </a:buClr>
              <a:buSzPts val="2200"/>
              <a:buFont typeface="Calibri"/>
              <a:buNone/>
            </a:pPr>
            <a:r>
              <a:rPr b="1" lang="en-US" sz="2200">
                <a:solidFill>
                  <a:schemeClr val="dk1"/>
                </a:solidFill>
              </a:rPr>
              <a:t>७. लसीकरणाविषयी जनजागृती करून घेण्यास प्रोत्साहित केले - </a:t>
            </a:r>
            <a:br>
              <a:rPr lang="en-US" sz="2200">
                <a:solidFill>
                  <a:schemeClr val="dk1"/>
                </a:solidFill>
              </a:rPr>
            </a:br>
            <a:r>
              <a:rPr lang="en-US" sz="2200"/>
              <a:t>       </a:t>
            </a:r>
            <a:r>
              <a:rPr lang="en-US" sz="2200">
                <a:solidFill>
                  <a:srgbClr val="002060"/>
                </a:solidFill>
              </a:rPr>
              <a:t>प्रत्येक गावामध्ये लोकांना प्रत्यक्ष भेट देऊन लसीकरणाविषयी जनजागृती करण्यात आली. तसेच नगर शहरामध्ये असणारी मोफत लसीकरण केंद्राची माहिती देण्यात आली.</a:t>
            </a:r>
            <a:br>
              <a:rPr lang="en-US" sz="2200">
                <a:solidFill>
                  <a:srgbClr val="002060"/>
                </a:solidFill>
              </a:rPr>
            </a:br>
            <a:br>
              <a:rPr lang="en-US" sz="2200"/>
            </a:br>
            <a:r>
              <a:rPr b="1" lang="en-US" sz="2200">
                <a:solidFill>
                  <a:schemeClr val="dk1"/>
                </a:solidFill>
              </a:rPr>
              <a:t>८. मानसिक तणावामध्ये असलेल्या व्यक्तींना मानसिक आणि      भावनात्मक आधार देणे.</a:t>
            </a:r>
            <a:endParaRPr b="1" sz="2200">
              <a:solidFill>
                <a:schemeClr val="dk1"/>
              </a:solidFill>
            </a:endParaRPr>
          </a:p>
        </p:txBody>
      </p:sp>
      <p:pic>
        <p:nvPicPr>
          <p:cNvPr descr="C:\Users\sai-9767016116\Downloads\WhatsApp Image 2021-08-24 at 12.45.05 AM.jpeg" id="170" name="Google Shape;170;p23"/>
          <p:cNvPicPr preferRelativeResize="0"/>
          <p:nvPr>
            <p:ph idx="1" type="body"/>
          </p:nvPr>
        </p:nvPicPr>
        <p:blipFill rotWithShape="1">
          <a:blip r:embed="rId3">
            <a:alphaModFix/>
          </a:blip>
          <a:srcRect b="0" l="0" r="0" t="0"/>
          <a:stretch/>
        </p:blipFill>
        <p:spPr>
          <a:xfrm>
            <a:off x="1752600" y="2895600"/>
            <a:ext cx="5105400" cy="37338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4"/>
          <p:cNvSpPr txBox="1"/>
          <p:nvPr>
            <p:ph type="title"/>
          </p:nvPr>
        </p:nvSpPr>
        <p:spPr>
          <a:xfrm>
            <a:off x="457200" y="76200"/>
            <a:ext cx="8229600" cy="12192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rgbClr val="002060"/>
              </a:buClr>
              <a:buSzPts val="2400"/>
              <a:buFont typeface="Calibri"/>
              <a:buNone/>
            </a:pPr>
            <a:r>
              <a:rPr b="1" lang="en-US" sz="2400">
                <a:solidFill>
                  <a:srgbClr val="002060"/>
                </a:solidFill>
              </a:rPr>
              <a:t>संशोधन कार्य करताना आलेल्या अडचणी व आव्हाने</a:t>
            </a:r>
            <a:endParaRPr sz="2400">
              <a:solidFill>
                <a:srgbClr val="002060"/>
              </a:solidFill>
            </a:endParaRPr>
          </a:p>
        </p:txBody>
      </p:sp>
      <p:sp>
        <p:nvSpPr>
          <p:cNvPr id="176" name="Google Shape;176;p24"/>
          <p:cNvSpPr txBox="1"/>
          <p:nvPr>
            <p:ph idx="1" type="body"/>
          </p:nvPr>
        </p:nvSpPr>
        <p:spPr>
          <a:xfrm>
            <a:off x="457200" y="1600200"/>
            <a:ext cx="8229600" cy="502920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900"/>
              <a:buNone/>
            </a:pPr>
            <a:r>
              <a:rPr b="1" lang="en-US" sz="2000"/>
              <a:t>१) गावांमध्ये covid-19 ने मयत झालेल्या व्यक्तींची यादी मिळाल्यानंतर त्यांची घरे सापडणे किंवा प्रत्यक्ष भेट घेण्यासाठी अडचणी येत असत.</a:t>
            </a:r>
            <a:endParaRPr b="1" sz="2000"/>
          </a:p>
          <a:p>
            <a:pPr indent="-274320" lvl="0" marL="274320" rtl="0" algn="l">
              <a:spcBef>
                <a:spcPts val="400"/>
              </a:spcBef>
              <a:spcAft>
                <a:spcPts val="0"/>
              </a:spcAft>
              <a:buSzPts val="1900"/>
              <a:buNone/>
            </a:pPr>
            <a:r>
              <a:rPr b="1" lang="en-US" sz="2000"/>
              <a:t>२) घरातील कर्त्या व्यक्तीची मयत झालेल्या कुटुंबाशी संवाद साधणे हे एक आव्हान होते.</a:t>
            </a:r>
            <a:endParaRPr b="1" sz="2000"/>
          </a:p>
          <a:p>
            <a:pPr indent="-274320" lvl="0" marL="274320" rtl="0" algn="l">
              <a:spcBef>
                <a:spcPts val="400"/>
              </a:spcBef>
              <a:spcAft>
                <a:spcPts val="0"/>
              </a:spcAft>
              <a:buSzPts val="1900"/>
              <a:buNone/>
            </a:pPr>
            <a:r>
              <a:rPr b="1" lang="en-US" sz="2000"/>
              <a:t>३) कोरोनाच्या प्रादुर्भावामुळे समुदायातील व्यक्तींना भेट देणे, संवाद साधणे. अडचणीचे ठरत होते.</a:t>
            </a:r>
            <a:endParaRPr b="1" sz="2000"/>
          </a:p>
          <a:p>
            <a:pPr indent="-274320" lvl="0" marL="274320" rtl="0" algn="l">
              <a:spcBef>
                <a:spcPts val="400"/>
              </a:spcBef>
              <a:spcAft>
                <a:spcPts val="0"/>
              </a:spcAft>
              <a:buSzPts val="1900"/>
              <a:buNone/>
            </a:pPr>
            <a:r>
              <a:rPr b="1" lang="en-US" sz="2000"/>
              <a:t>४) कोरोनाची चाचणी लक्षणे दिसून आल्यानंतर करणे तसेच डॉक्टरांकडे जाऊन तपासणे याविषयी लोकांची मानसिकता बदलविण्याचे कार्य आव्हानात्मक होते.</a:t>
            </a:r>
            <a:endParaRPr/>
          </a:p>
          <a:p>
            <a:pPr indent="-274320" lvl="0" marL="274320" rtl="0" algn="l">
              <a:spcBef>
                <a:spcPts val="400"/>
              </a:spcBef>
              <a:spcAft>
                <a:spcPts val="0"/>
              </a:spcAft>
              <a:buSzPts val="1900"/>
              <a:buNone/>
            </a:pPr>
            <a:r>
              <a:rPr b="1" lang="en-US" sz="2000"/>
              <a:t>५) लसीकरणाविषयी मानसिकता बदलविणे हे एक आव्हानात्मक कार्य होते.</a:t>
            </a:r>
            <a:endParaRPr/>
          </a:p>
          <a:p>
            <a:pPr indent="-274320" lvl="0" marL="274320" rtl="0" algn="l">
              <a:spcBef>
                <a:spcPts val="400"/>
              </a:spcBef>
              <a:spcAft>
                <a:spcPts val="0"/>
              </a:spcAft>
              <a:buSzPts val="1900"/>
              <a:buNone/>
            </a:pPr>
            <a:r>
              <a:rPr b="1" lang="en-US" sz="2000"/>
              <a:t>६) स्नेह सहयोग अभियानाचा सर्व करत असताना या योजनेचा लाभ घेण्यासाठी काही कागदपत्रे लागत असत,  ते कागदपत्रे घेताना त्या व्यक्तींना विश्वास संपादन करून देणे. हे एक आव्हान होते.</a:t>
            </a:r>
            <a:endParaRPr/>
          </a:p>
          <a:p>
            <a:pPr indent="-274320" lvl="0" marL="274320" rtl="0" algn="l">
              <a:spcBef>
                <a:spcPts val="400"/>
              </a:spcBef>
              <a:spcAft>
                <a:spcPts val="0"/>
              </a:spcAft>
              <a:buSzPts val="1900"/>
              <a:buNone/>
            </a:pPr>
            <a:r>
              <a:rPr b="1" lang="en-US" sz="2000"/>
              <a:t>७) समुदायातील लोकांना अभियानाची माहिती देणे. तसेच स्वतःचा परिचय करून देणे आणि त्यांना विश्वासात घेणे खूप अवघड जात असे.</a:t>
            </a:r>
            <a:endParaRPr/>
          </a:p>
          <a:p>
            <a:pPr indent="-274320" lvl="0" marL="274320" rtl="0" algn="just">
              <a:spcBef>
                <a:spcPts val="400"/>
              </a:spcBef>
              <a:spcAft>
                <a:spcPts val="0"/>
              </a:spcAft>
              <a:buSzPts val="1900"/>
              <a:buNone/>
            </a:pPr>
            <a:r>
              <a:t/>
            </a:r>
            <a:endParaRPr b="1" sz="200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txBox="1"/>
          <p:nvPr>
            <p:ph idx="1" type="body"/>
          </p:nvPr>
        </p:nvSpPr>
        <p:spPr>
          <a:xfrm>
            <a:off x="457200" y="457200"/>
            <a:ext cx="8382000" cy="6248400"/>
          </a:xfrm>
          <a:prstGeom prst="rect">
            <a:avLst/>
          </a:prstGeom>
          <a:noFill/>
          <a:ln>
            <a:noFill/>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2660"/>
              <a:buChar char="⚫"/>
            </a:pPr>
            <a:r>
              <a:rPr b="1" lang="en-US" sz="2800">
                <a:solidFill>
                  <a:srgbClr val="002060"/>
                </a:solidFill>
              </a:rPr>
              <a:t>उपक्रमांचा परिणाम – </a:t>
            </a:r>
            <a:endParaRPr b="1" sz="900">
              <a:solidFill>
                <a:srgbClr val="002060"/>
              </a:solidFill>
            </a:endParaRPr>
          </a:p>
          <a:p>
            <a:pPr indent="-274320" lvl="0" marL="274320" rtl="0" algn="just">
              <a:spcBef>
                <a:spcPts val="120"/>
              </a:spcBef>
              <a:spcAft>
                <a:spcPts val="0"/>
              </a:spcAft>
              <a:buSzPts val="570"/>
              <a:buNone/>
            </a:pPr>
            <a:r>
              <a:t/>
            </a:r>
            <a:endParaRPr sz="600"/>
          </a:p>
          <a:p>
            <a:pPr indent="-274320" lvl="0" marL="274320" rtl="0" algn="just">
              <a:spcBef>
                <a:spcPts val="360"/>
              </a:spcBef>
              <a:spcAft>
                <a:spcPts val="0"/>
              </a:spcAft>
              <a:buSzPts val="570"/>
              <a:buChar char="⚫"/>
            </a:pPr>
            <a:r>
              <a:rPr lang="en-US" sz="600"/>
              <a:t>               </a:t>
            </a:r>
            <a:r>
              <a:rPr lang="en-US" sz="1800"/>
              <a:t> </a:t>
            </a:r>
            <a:endParaRPr sz="1800"/>
          </a:p>
          <a:p>
            <a:pPr indent="-274320" lvl="0" marL="274320" rtl="0" algn="just">
              <a:spcBef>
                <a:spcPts val="380"/>
              </a:spcBef>
              <a:spcAft>
                <a:spcPts val="0"/>
              </a:spcAft>
              <a:buSzPts val="1805"/>
              <a:buNone/>
            </a:pPr>
            <a:r>
              <a:rPr b="1" lang="en-US" sz="1900"/>
              <a:t>१) वरील १२ गावांमधील एकूण २९० लोकांनी मोफत नेत्र तपासणी शिबिराचा लाभ घेतला. तसेच ८० लोकांनी चष्म्याची ऑर्डर दिली. </a:t>
            </a:r>
            <a:endParaRPr/>
          </a:p>
          <a:p>
            <a:pPr indent="-274320" lvl="0" marL="274320" rtl="0" algn="just">
              <a:spcBef>
                <a:spcPts val="380"/>
              </a:spcBef>
              <a:spcAft>
                <a:spcPts val="0"/>
              </a:spcAft>
              <a:buSzPts val="1805"/>
              <a:buNone/>
            </a:pPr>
            <a:r>
              <a:rPr b="1" lang="en-US" sz="1900"/>
              <a:t>२) १२ गावांमधील समुदायातील एकुण ५0 कुटुंबांचे गिव्ह इंडिया फाऊंडेशनचे फॉर्म भरून घेण्यात आले. यामध्ये  ४५  कुटुंबांना ३०,०००/- रुपयांची मदत मिळाली. </a:t>
            </a:r>
            <a:endParaRPr/>
          </a:p>
          <a:p>
            <a:pPr indent="-274320" lvl="0" marL="274320" rtl="0" algn="just">
              <a:spcBef>
                <a:spcPts val="380"/>
              </a:spcBef>
              <a:spcAft>
                <a:spcPts val="0"/>
              </a:spcAft>
              <a:buSzPts val="1805"/>
              <a:buNone/>
            </a:pPr>
            <a:r>
              <a:rPr b="1" lang="en-US" sz="1900"/>
              <a:t>३) समुदायामध्ये एकूण १६ कुटुंबांना किराणा किटचे वाटप करण्यात आले. </a:t>
            </a:r>
            <a:endParaRPr/>
          </a:p>
          <a:p>
            <a:pPr indent="-274320" lvl="0" marL="274320" rtl="0" algn="just">
              <a:spcBef>
                <a:spcPts val="380"/>
              </a:spcBef>
              <a:spcAft>
                <a:spcPts val="0"/>
              </a:spcAft>
              <a:buSzPts val="1805"/>
              <a:buNone/>
            </a:pPr>
            <a:r>
              <a:rPr b="1" lang="en-US" sz="1900"/>
              <a:t>४) समुदायातील प्रत्येक गावांमध्ये ८० लोकांना कोरोना विषयक जनजागृती केल्‍यामुळे लोकांनी कोरोना चाचणी तसेच डॉक्टरांकडे तपासणी केली. </a:t>
            </a:r>
            <a:endParaRPr/>
          </a:p>
          <a:p>
            <a:pPr indent="-274320" lvl="0" marL="274320" rtl="0" algn="just">
              <a:spcBef>
                <a:spcPts val="380"/>
              </a:spcBef>
              <a:spcAft>
                <a:spcPts val="0"/>
              </a:spcAft>
              <a:buSzPts val="1805"/>
              <a:buNone/>
            </a:pPr>
            <a:r>
              <a:rPr b="1" lang="en-US" sz="1900"/>
              <a:t>५) समुदायातील एकूण ११९ दिव्यांग व्यक्तींची माहिती संकलित करून त्यातील 50 व्यक्तींना संजय गांधी निराधार योजनेची माहिती देऊन लाभ घेण्यासाठी ची प्रक्रिया सांगितली. </a:t>
            </a:r>
            <a:endParaRPr/>
          </a:p>
          <a:p>
            <a:pPr indent="-274320" lvl="0" marL="274320" rtl="0" algn="just">
              <a:spcBef>
                <a:spcPts val="380"/>
              </a:spcBef>
              <a:spcAft>
                <a:spcPts val="0"/>
              </a:spcAft>
              <a:buSzPts val="1805"/>
              <a:buNone/>
            </a:pPr>
            <a:r>
              <a:rPr b="1" lang="en-US" sz="1900"/>
              <a:t>६) समुदायातील ३० व्यक्तींना डिसेबिलिटी सर्टिफिकेट काढून देण्यास मदत करण्यात आली. </a:t>
            </a:r>
            <a:endParaRPr/>
          </a:p>
          <a:p>
            <a:pPr indent="-274320" lvl="0" marL="274320" rtl="0" algn="just">
              <a:spcBef>
                <a:spcPts val="380"/>
              </a:spcBef>
              <a:spcAft>
                <a:spcPts val="0"/>
              </a:spcAft>
              <a:buSzPts val="1805"/>
              <a:buNone/>
            </a:pPr>
            <a:r>
              <a:rPr b="1" lang="en-US" sz="1900"/>
              <a:t>७) समुदायातील दिव्यांग व्यक्तींना संजय गांधी निराधार योजनेची माहिती झाली समुदायातील पंचवीस व्यक्तींना योजना विषयक माहिती झाली. </a:t>
            </a:r>
            <a:endParaRPr/>
          </a:p>
          <a:p>
            <a:pPr indent="-274320" lvl="0" marL="274320" rtl="0" algn="just">
              <a:spcBef>
                <a:spcPts val="380"/>
              </a:spcBef>
              <a:spcAft>
                <a:spcPts val="0"/>
              </a:spcAft>
              <a:buSzPts val="1805"/>
              <a:buNone/>
            </a:pPr>
            <a:r>
              <a:rPr b="1" lang="en-US" sz="1900"/>
              <a:t>८) समुदायातील लोकांना लसीकरणासाठी प्रोत्साहित केल्याने एकूण ३० जणांनी लस घेतली. </a:t>
            </a:r>
            <a:endParaRPr/>
          </a:p>
          <a:p>
            <a:pPr indent="-274320" lvl="0" marL="274320" rtl="0" algn="just">
              <a:spcBef>
                <a:spcPts val="380"/>
              </a:spcBef>
              <a:spcAft>
                <a:spcPts val="0"/>
              </a:spcAft>
              <a:buSzPts val="1805"/>
              <a:buNone/>
            </a:pPr>
            <a:r>
              <a:rPr b="1" lang="en-US" sz="1900"/>
              <a:t>९) कुटुंबांना आर्थिक मदत केल्याने मानसिकरीत्या स्थिरता निर्माण झाली. तसेच उदरनिर्वाह पूर्ण करण्यासाठी मदत झाली. </a:t>
            </a:r>
            <a:endParaRPr/>
          </a:p>
          <a:p>
            <a:pPr indent="-274320" lvl="0" marL="274320" rtl="0" algn="just">
              <a:spcBef>
                <a:spcPts val="100"/>
              </a:spcBef>
              <a:spcAft>
                <a:spcPts val="0"/>
              </a:spcAft>
              <a:buSzPts val="475"/>
              <a:buNone/>
            </a:pPr>
            <a:r>
              <a:t/>
            </a:r>
            <a:endParaRPr b="1" sz="500"/>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idx="1" type="body"/>
          </p:nvPr>
        </p:nvSpPr>
        <p:spPr>
          <a:xfrm>
            <a:off x="457200" y="609600"/>
            <a:ext cx="8229600" cy="594360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just">
              <a:spcBef>
                <a:spcPts val="0"/>
              </a:spcBef>
              <a:spcAft>
                <a:spcPts val="0"/>
              </a:spcAft>
              <a:buSzPct val="95000"/>
              <a:buNone/>
            </a:pPr>
            <a:r>
              <a:rPr b="1" lang="en-US" sz="3000">
                <a:solidFill>
                  <a:srgbClr val="002060"/>
                </a:solidFill>
              </a:rPr>
              <a:t>शिकण्यास मिळालेल्या गोष्टी –</a:t>
            </a:r>
            <a:endParaRPr b="1">
              <a:solidFill>
                <a:srgbClr val="002060"/>
              </a:solidFill>
            </a:endParaRPr>
          </a:p>
          <a:p>
            <a:pPr indent="-274320" lvl="0" marL="274320" rtl="0" algn="l">
              <a:spcBef>
                <a:spcPts val="444"/>
              </a:spcBef>
              <a:spcAft>
                <a:spcPts val="0"/>
              </a:spcAft>
              <a:buSzPct val="95000"/>
              <a:buChar char="⚫"/>
            </a:pPr>
            <a:r>
              <a:rPr b="1" lang="en-US" sz="2400"/>
              <a:t>कोवीड १९ च्या परिस्थितीशी समायोजन करून कशा पद्धतीने काम   करता येते हे शिकण्याचा प्रयत्न केला. </a:t>
            </a:r>
            <a:endParaRPr/>
          </a:p>
          <a:p>
            <a:pPr indent="-274320" lvl="0" marL="274320" rtl="0" algn="l">
              <a:spcBef>
                <a:spcPts val="444"/>
              </a:spcBef>
              <a:spcAft>
                <a:spcPts val="0"/>
              </a:spcAft>
              <a:buSzPct val="95000"/>
              <a:buChar char="⚫"/>
            </a:pPr>
            <a:r>
              <a:rPr b="1" lang="en-US" sz="2400"/>
              <a:t>विविध प्रकारच्या शिबिराचे आयोजन कशा पद्धतीने केले जाते हे  शिकण्यास मिळाले.</a:t>
            </a:r>
            <a:endParaRPr/>
          </a:p>
          <a:p>
            <a:pPr indent="-274320" lvl="0" marL="274320" rtl="0" algn="l">
              <a:spcBef>
                <a:spcPts val="444"/>
              </a:spcBef>
              <a:spcAft>
                <a:spcPts val="0"/>
              </a:spcAft>
              <a:buSzPct val="95000"/>
              <a:buChar char="⚫"/>
            </a:pPr>
            <a:r>
              <a:rPr b="1" lang="en-US" sz="2400"/>
              <a:t>मानसिक रित्या असलेल्या किंवा दुकान मध्ये असलेल्या व्यक्तीसोबत कशा पद्धतीने संवाद साधला पाहिजे हे शिकण्यास मिळाले.</a:t>
            </a:r>
            <a:endParaRPr/>
          </a:p>
          <a:p>
            <a:pPr indent="-274320" lvl="0" marL="274320" rtl="0" algn="l">
              <a:spcBef>
                <a:spcPts val="444"/>
              </a:spcBef>
              <a:spcAft>
                <a:spcPts val="0"/>
              </a:spcAft>
              <a:buSzPct val="95000"/>
              <a:buChar char="⚫"/>
            </a:pPr>
            <a:r>
              <a:rPr b="1" lang="en-US" sz="2400"/>
              <a:t>कुटुंबास किंवा व्यक्तीची खरंच मदतीची आवश्यकता आहे का हे त्यांच्या परिस्थिती बघून कसे लक्षात घेतले पाहिजे हे जाणून घेण्यास मिळाले. </a:t>
            </a:r>
            <a:endParaRPr/>
          </a:p>
          <a:p>
            <a:pPr indent="-274320" lvl="0" marL="274320" rtl="0" algn="l">
              <a:spcBef>
                <a:spcPts val="444"/>
              </a:spcBef>
              <a:spcAft>
                <a:spcPts val="0"/>
              </a:spcAft>
              <a:buSzPct val="95000"/>
              <a:buChar char="⚫"/>
            </a:pPr>
            <a:r>
              <a:rPr b="1" lang="en-US" sz="2400"/>
              <a:t>दुसऱ्या लाटेचा ग्रामीण समुदाय वर झालेला परिणाम तसेच त्यांना आलेल्या समस्या अभ्यासण्यास मिळाले.ग्रामपंचायत ग्रामसेवक सरपंच यांचे कामकाज तसेच त्यांची रचना कशी असते हे शिकण्यास मिळाले. </a:t>
            </a:r>
            <a:endParaRPr/>
          </a:p>
          <a:p>
            <a:pPr indent="-274320" lvl="0" marL="274320" rtl="0" algn="l">
              <a:spcBef>
                <a:spcPts val="444"/>
              </a:spcBef>
              <a:spcAft>
                <a:spcPts val="0"/>
              </a:spcAft>
              <a:buSzPct val="95000"/>
              <a:buChar char="⚫"/>
            </a:pPr>
            <a:r>
              <a:rPr b="1" lang="en-US" sz="2400"/>
              <a:t>समुदायातील समस्या जाणून त्यामध्ये समाजकार्याच्या पद्धती कशा पद्धतीने वापरून कामे करावी हे शिकण्यास मिळाले.</a:t>
            </a:r>
            <a:endParaRPr b="1" sz="2400"/>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idx="1" type="body"/>
          </p:nvPr>
        </p:nvSpPr>
        <p:spPr>
          <a:xfrm>
            <a:off x="457200" y="1600200"/>
            <a:ext cx="8382000" cy="4525963"/>
          </a:xfrm>
          <a:prstGeom prst="rect">
            <a:avLst/>
          </a:prstGeom>
          <a:noFill/>
          <a:ln>
            <a:noFill/>
          </a:ln>
        </p:spPr>
        <p:txBody>
          <a:bodyPr anchorCtr="0" anchor="t" bIns="45700" lIns="91425" spcFirstLastPara="1" rIns="91425" wrap="square" tIns="45700">
            <a:normAutofit/>
          </a:bodyPr>
          <a:lstStyle/>
          <a:p>
            <a:pPr indent="-274320" lvl="0" marL="274320" rtl="0" algn="ctr">
              <a:spcBef>
                <a:spcPts val="0"/>
              </a:spcBef>
              <a:spcAft>
                <a:spcPts val="0"/>
              </a:spcAft>
              <a:buSzPts val="5130"/>
              <a:buNone/>
            </a:pPr>
            <a:r>
              <a:t/>
            </a:r>
            <a:endParaRPr b="1" sz="5400"/>
          </a:p>
          <a:p>
            <a:pPr indent="-274320" lvl="0" marL="274320" rtl="0" algn="ctr">
              <a:spcBef>
                <a:spcPts val="1080"/>
              </a:spcBef>
              <a:spcAft>
                <a:spcPts val="0"/>
              </a:spcAft>
              <a:buSzPts val="5130"/>
              <a:buNone/>
            </a:pPr>
            <a:r>
              <a:t/>
            </a:r>
            <a:endParaRPr b="1" sz="5400"/>
          </a:p>
          <a:p>
            <a:pPr indent="-274320" lvl="0" marL="274320" rtl="0" algn="ctr">
              <a:spcBef>
                <a:spcPts val="520"/>
              </a:spcBef>
              <a:spcAft>
                <a:spcPts val="0"/>
              </a:spcAft>
              <a:buSzPts val="2470"/>
              <a:buNone/>
            </a:pPr>
            <a:r>
              <a:rPr lang="en-US"/>
              <a:t> </a:t>
            </a:r>
            <a:endParaRPr/>
          </a:p>
        </p:txBody>
      </p:sp>
      <p:pic>
        <p:nvPicPr>
          <p:cNvPr descr="C:\Users\sai-9767016116\Desktop\ggggg.jpg" id="192" name="Google Shape;192;p27"/>
          <p:cNvPicPr preferRelativeResize="0"/>
          <p:nvPr/>
        </p:nvPicPr>
        <p:blipFill rotWithShape="1">
          <a:blip r:embed="rId3">
            <a:alphaModFix/>
          </a:blip>
          <a:srcRect b="0" l="0" r="0" t="0"/>
          <a:stretch/>
        </p:blipFill>
        <p:spPr>
          <a:xfrm>
            <a:off x="0" y="762000"/>
            <a:ext cx="9144000" cy="6096000"/>
          </a:xfrm>
          <a:prstGeom prst="rect">
            <a:avLst/>
          </a:prstGeom>
          <a:noFill/>
          <a:ln>
            <a:noFill/>
          </a:ln>
        </p:spPr>
      </p:pic>
      <p:sp>
        <p:nvSpPr>
          <p:cNvPr id="193" name="Google Shape;193;p27"/>
          <p:cNvSpPr/>
          <p:nvPr/>
        </p:nvSpPr>
        <p:spPr>
          <a:xfrm>
            <a:off x="3276600" y="3244334"/>
            <a:ext cx="327660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6000">
                <a:solidFill>
                  <a:srgbClr val="002060"/>
                </a:solidFill>
                <a:latin typeface="Constantia"/>
                <a:ea typeface="Constantia"/>
                <a:cs typeface="Constantia"/>
                <a:sym typeface="Constantia"/>
              </a:rPr>
              <a:t> धन्यवाद!</a:t>
            </a:r>
            <a:r>
              <a:rPr b="1" lang="en-US" sz="6000">
                <a:solidFill>
                  <a:schemeClr val="dk1"/>
                </a:solidFill>
                <a:latin typeface="Constantia"/>
                <a:ea typeface="Constantia"/>
                <a:cs typeface="Constantia"/>
                <a:sym typeface="Constantia"/>
              </a:rPr>
              <a:t> </a:t>
            </a:r>
            <a:endParaRPr sz="6000">
              <a:solidFill>
                <a:schemeClr val="dk1"/>
              </a:solidFill>
              <a:latin typeface="Constantia"/>
              <a:ea typeface="Constantia"/>
              <a:cs typeface="Constantia"/>
              <a:sym typeface="Constantia"/>
            </a:endParaRPr>
          </a:p>
        </p:txBody>
      </p:sp>
    </p:spTree>
  </p:cSld>
  <p:clrMapOvr>
    <a:masterClrMapping/>
  </p:clrMapOvr>
  <p:transition>
    <p:fade thruBlk="1"/>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