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8" r:id="rId1"/>
  </p:sldMasterIdLst>
  <p:notesMasterIdLst>
    <p:notesMasterId r:id="rId16"/>
  </p:notesMasterIdLst>
  <p:sldIdLst>
    <p:sldId id="32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40" autoAdjust="0"/>
    <p:restoredTop sz="94660"/>
  </p:normalViewPr>
  <p:slideViewPr>
    <p:cSldViewPr snapToGrid="0">
      <p:cViewPr varScale="1">
        <p:scale>
          <a:sx n="62" d="100"/>
          <a:sy n="62" d="100"/>
        </p:scale>
        <p:origin x="-84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F2BA3B-29EE-4EDC-95B0-CD802D45A537}" type="doc">
      <dgm:prSet loTypeId="urn:microsoft.com/office/officeart/2005/8/layout/hierarchy1" loCatId="hierarchy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B3A6EEC-8DC6-4651-9864-0FD3AA032A41}">
      <dgm:prSet phldrT="[Text]"/>
      <dgm:spPr/>
      <dgm:t>
        <a:bodyPr/>
        <a:lstStyle/>
        <a:p>
          <a:r>
            <a:rPr lang="mr-IN" dirty="0" smtClean="0"/>
            <a:t>कार्य</a:t>
          </a:r>
          <a:endParaRPr lang="en-US" dirty="0"/>
        </a:p>
      </dgm:t>
    </dgm:pt>
    <dgm:pt modelId="{CC241C1B-1547-49A2-9709-228EAE220B34}" type="parTrans" cxnId="{C78DD849-712D-4D6C-9EBB-1AE4D59DF089}">
      <dgm:prSet/>
      <dgm:spPr/>
      <dgm:t>
        <a:bodyPr/>
        <a:lstStyle/>
        <a:p>
          <a:endParaRPr lang="en-US"/>
        </a:p>
      </dgm:t>
    </dgm:pt>
    <dgm:pt modelId="{1EC1E8CF-832C-4F79-A816-0BB4EE49193A}" type="sibTrans" cxnId="{C78DD849-712D-4D6C-9EBB-1AE4D59DF089}">
      <dgm:prSet/>
      <dgm:spPr/>
      <dgm:t>
        <a:bodyPr/>
        <a:lstStyle/>
        <a:p>
          <a:endParaRPr lang="en-US"/>
        </a:p>
      </dgm:t>
    </dgm:pt>
    <dgm:pt modelId="{AED5FDC6-FDA9-4D2A-9A18-B8B236269BB2}">
      <dgm:prSet phldrT="[Text]"/>
      <dgm:spPr/>
      <dgm:t>
        <a:bodyPr/>
        <a:lstStyle/>
        <a:p>
          <a:r>
            <a:rPr lang="mr-IN" dirty="0" smtClean="0"/>
            <a:t>आरोग्य</a:t>
          </a:r>
          <a:endParaRPr lang="en-US" dirty="0"/>
        </a:p>
      </dgm:t>
    </dgm:pt>
    <dgm:pt modelId="{DA54B4E8-56EF-4B98-9DE6-97A8FE6F3EB3}" type="parTrans" cxnId="{CDEB3B06-7EF6-4736-B50B-F19622B92104}">
      <dgm:prSet/>
      <dgm:spPr/>
      <dgm:t>
        <a:bodyPr/>
        <a:lstStyle/>
        <a:p>
          <a:endParaRPr lang="en-US"/>
        </a:p>
      </dgm:t>
    </dgm:pt>
    <dgm:pt modelId="{C4689B05-1E5C-40BE-A71D-0BFBCF1144E4}" type="sibTrans" cxnId="{CDEB3B06-7EF6-4736-B50B-F19622B92104}">
      <dgm:prSet/>
      <dgm:spPr/>
      <dgm:t>
        <a:bodyPr/>
        <a:lstStyle/>
        <a:p>
          <a:endParaRPr lang="en-US"/>
        </a:p>
      </dgm:t>
    </dgm:pt>
    <dgm:pt modelId="{5A8CB32A-E6D4-43DA-88AF-AB995CA84F39}">
      <dgm:prSet phldrT="[Text]"/>
      <dgm:spPr/>
      <dgm:t>
        <a:bodyPr/>
        <a:lstStyle/>
        <a:p>
          <a:r>
            <a:rPr lang="mr-IN" dirty="0" smtClean="0"/>
            <a:t>शिक्षण</a:t>
          </a:r>
          <a:endParaRPr lang="en-US" dirty="0"/>
        </a:p>
      </dgm:t>
    </dgm:pt>
    <dgm:pt modelId="{8256B491-B7CF-47D7-8278-B898337A4CEA}" type="parTrans" cxnId="{101D27D8-2332-41E7-94AA-F559B64FABBF}">
      <dgm:prSet/>
      <dgm:spPr/>
      <dgm:t>
        <a:bodyPr/>
        <a:lstStyle/>
        <a:p>
          <a:endParaRPr lang="en-US"/>
        </a:p>
      </dgm:t>
    </dgm:pt>
    <dgm:pt modelId="{C7BDDE04-8995-45BA-B461-529771F2242D}" type="sibTrans" cxnId="{101D27D8-2332-41E7-94AA-F559B64FABBF}">
      <dgm:prSet/>
      <dgm:spPr/>
      <dgm:t>
        <a:bodyPr/>
        <a:lstStyle/>
        <a:p>
          <a:endParaRPr lang="en-US"/>
        </a:p>
      </dgm:t>
    </dgm:pt>
    <dgm:pt modelId="{1021B6F7-56F8-4E3B-9B57-FB909984F248}">
      <dgm:prSet phldrT="[Text]"/>
      <dgm:spPr/>
      <dgm:t>
        <a:bodyPr/>
        <a:lstStyle/>
        <a:p>
          <a:r>
            <a:rPr lang="mr-IN" dirty="0" smtClean="0"/>
            <a:t>पायाभूत सुविधा</a:t>
          </a:r>
          <a:endParaRPr lang="en-US" dirty="0"/>
        </a:p>
      </dgm:t>
    </dgm:pt>
    <dgm:pt modelId="{2849B3F3-DBC5-4F8B-8960-2BE54739A0C4}" type="parTrans" cxnId="{AF0D10F8-5E19-4831-A6F5-4F4BDA151F98}">
      <dgm:prSet/>
      <dgm:spPr/>
      <dgm:t>
        <a:bodyPr/>
        <a:lstStyle/>
        <a:p>
          <a:endParaRPr lang="en-US"/>
        </a:p>
      </dgm:t>
    </dgm:pt>
    <dgm:pt modelId="{4511EEF8-9061-4BF3-A1D6-1AF7C09540E8}" type="sibTrans" cxnId="{AF0D10F8-5E19-4831-A6F5-4F4BDA151F98}">
      <dgm:prSet/>
      <dgm:spPr/>
      <dgm:t>
        <a:bodyPr/>
        <a:lstStyle/>
        <a:p>
          <a:endParaRPr lang="en-US"/>
        </a:p>
      </dgm:t>
    </dgm:pt>
    <dgm:pt modelId="{18E65922-03D2-4412-A80E-7484ACBFECB5}">
      <dgm:prSet/>
      <dgm:spPr/>
      <dgm:t>
        <a:bodyPr/>
        <a:lstStyle/>
        <a:p>
          <a:r>
            <a:rPr lang="mr-IN" dirty="0" smtClean="0"/>
            <a:t>पाणीपुरवठा</a:t>
          </a:r>
          <a:endParaRPr lang="en-US" dirty="0"/>
        </a:p>
      </dgm:t>
    </dgm:pt>
    <dgm:pt modelId="{74DE2804-03BF-4AC0-AE0E-F46D41F669B9}" type="parTrans" cxnId="{55071E71-EC34-4721-B4D1-B3C9305B9B52}">
      <dgm:prSet/>
      <dgm:spPr/>
      <dgm:t>
        <a:bodyPr/>
        <a:lstStyle/>
        <a:p>
          <a:endParaRPr lang="en-US"/>
        </a:p>
      </dgm:t>
    </dgm:pt>
    <dgm:pt modelId="{FB5893DE-4FBD-40FC-973B-B9EB40CA708A}" type="sibTrans" cxnId="{55071E71-EC34-4721-B4D1-B3C9305B9B52}">
      <dgm:prSet/>
      <dgm:spPr/>
      <dgm:t>
        <a:bodyPr/>
        <a:lstStyle/>
        <a:p>
          <a:endParaRPr lang="en-US"/>
        </a:p>
      </dgm:t>
    </dgm:pt>
    <dgm:pt modelId="{B66AA770-437B-474C-8B01-DA554A9EB6D2}">
      <dgm:prSet/>
      <dgm:spPr/>
      <dgm:t>
        <a:bodyPr/>
        <a:lstStyle/>
        <a:p>
          <a:r>
            <a:rPr lang="mr-IN" dirty="0" smtClean="0"/>
            <a:t>सांस्कृतिक व क्रीडा विषयक कार्य</a:t>
          </a:r>
          <a:endParaRPr lang="en-US" dirty="0"/>
        </a:p>
      </dgm:t>
    </dgm:pt>
    <dgm:pt modelId="{6F61678B-01F0-4802-83E6-530E7B50987F}" type="parTrans" cxnId="{0BC03A0E-FEA7-4C7E-A8F5-F686D8D4CC51}">
      <dgm:prSet/>
      <dgm:spPr/>
      <dgm:t>
        <a:bodyPr/>
        <a:lstStyle/>
        <a:p>
          <a:endParaRPr lang="en-US"/>
        </a:p>
      </dgm:t>
    </dgm:pt>
    <dgm:pt modelId="{9664C6C2-3618-4355-B16D-02AEAC031F30}" type="sibTrans" cxnId="{0BC03A0E-FEA7-4C7E-A8F5-F686D8D4CC51}">
      <dgm:prSet/>
      <dgm:spPr/>
      <dgm:t>
        <a:bodyPr/>
        <a:lstStyle/>
        <a:p>
          <a:endParaRPr lang="en-US"/>
        </a:p>
      </dgm:t>
    </dgm:pt>
    <dgm:pt modelId="{4F12DC3A-DBC9-4882-A21C-CAB71BC05F42}">
      <dgm:prSet/>
      <dgm:spPr/>
      <dgm:t>
        <a:bodyPr/>
        <a:lstStyle/>
        <a:p>
          <a:r>
            <a:rPr lang="mr-IN" dirty="0" smtClean="0"/>
            <a:t>पर्यावरण राखणे</a:t>
          </a:r>
          <a:endParaRPr lang="en-US" dirty="0"/>
        </a:p>
      </dgm:t>
    </dgm:pt>
    <dgm:pt modelId="{1B142A3B-15CA-408D-BC28-082D2103BFC9}" type="parTrans" cxnId="{8BFE0078-3721-4069-85B1-F1BCE2656F0E}">
      <dgm:prSet/>
      <dgm:spPr/>
      <dgm:t>
        <a:bodyPr/>
        <a:lstStyle/>
        <a:p>
          <a:endParaRPr lang="en-US"/>
        </a:p>
      </dgm:t>
    </dgm:pt>
    <dgm:pt modelId="{86642AE7-E52D-4D67-AB45-97F467A8C952}" type="sibTrans" cxnId="{8BFE0078-3721-4069-85B1-F1BCE2656F0E}">
      <dgm:prSet/>
      <dgm:spPr/>
      <dgm:t>
        <a:bodyPr/>
        <a:lstStyle/>
        <a:p>
          <a:endParaRPr lang="en-US"/>
        </a:p>
      </dgm:t>
    </dgm:pt>
    <dgm:pt modelId="{65C59A0D-88EC-4506-B8B5-288EF92B99F6}" type="pres">
      <dgm:prSet presAssocID="{5DF2BA3B-29EE-4EDC-95B0-CD802D45A5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FD08D9-7886-4255-84F9-A12D77A380C3}" type="pres">
      <dgm:prSet presAssocID="{9B3A6EEC-8DC6-4651-9864-0FD3AA032A41}" presName="hierRoot1" presStyleCnt="0"/>
      <dgm:spPr/>
    </dgm:pt>
    <dgm:pt modelId="{A90C94B3-B099-481B-97DC-684B731511AE}" type="pres">
      <dgm:prSet presAssocID="{9B3A6EEC-8DC6-4651-9864-0FD3AA032A41}" presName="composite" presStyleCnt="0"/>
      <dgm:spPr/>
    </dgm:pt>
    <dgm:pt modelId="{089D6903-DA45-4DC0-AA3E-E6EE58F83737}" type="pres">
      <dgm:prSet presAssocID="{9B3A6EEC-8DC6-4651-9864-0FD3AA032A41}" presName="background" presStyleLbl="node0" presStyleIdx="0" presStyleCnt="1"/>
      <dgm:spPr/>
    </dgm:pt>
    <dgm:pt modelId="{48C02CF5-3DA1-4067-AB40-65354AFD67A5}" type="pres">
      <dgm:prSet presAssocID="{9B3A6EEC-8DC6-4651-9864-0FD3AA032A41}" presName="text" presStyleLbl="fgAcc0" presStyleIdx="0" presStyleCnt="1" custLinFactNeighborX="4230" custLinFactNeighborY="26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3CDBA5-2B03-4E53-93C1-1553888457FA}" type="pres">
      <dgm:prSet presAssocID="{9B3A6EEC-8DC6-4651-9864-0FD3AA032A41}" presName="hierChild2" presStyleCnt="0"/>
      <dgm:spPr/>
    </dgm:pt>
    <dgm:pt modelId="{4282EA77-48BA-4281-A1DC-65AEA34B5EE4}" type="pres">
      <dgm:prSet presAssocID="{DA54B4E8-56EF-4B98-9DE6-97A8FE6F3EB3}" presName="Name10" presStyleLbl="parChTrans1D2" presStyleIdx="0" presStyleCnt="6"/>
      <dgm:spPr/>
      <dgm:t>
        <a:bodyPr/>
        <a:lstStyle/>
        <a:p>
          <a:endParaRPr lang="en-US"/>
        </a:p>
      </dgm:t>
    </dgm:pt>
    <dgm:pt modelId="{21C92F8B-E8AF-4A70-9286-8704EE9CA5E5}" type="pres">
      <dgm:prSet presAssocID="{AED5FDC6-FDA9-4D2A-9A18-B8B236269BB2}" presName="hierRoot2" presStyleCnt="0"/>
      <dgm:spPr/>
    </dgm:pt>
    <dgm:pt modelId="{C6093FD9-A19F-4FB8-94B0-EBB96655F9B2}" type="pres">
      <dgm:prSet presAssocID="{AED5FDC6-FDA9-4D2A-9A18-B8B236269BB2}" presName="composite2" presStyleCnt="0"/>
      <dgm:spPr/>
    </dgm:pt>
    <dgm:pt modelId="{3333458F-0861-4623-B604-5B82013E889D}" type="pres">
      <dgm:prSet presAssocID="{AED5FDC6-FDA9-4D2A-9A18-B8B236269BB2}" presName="background2" presStyleLbl="node2" presStyleIdx="0" presStyleCnt="6"/>
      <dgm:spPr/>
    </dgm:pt>
    <dgm:pt modelId="{6A434ED8-65B9-4416-A72F-867BF93EDB29}" type="pres">
      <dgm:prSet presAssocID="{AED5FDC6-FDA9-4D2A-9A18-B8B236269BB2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361EAA-0A1F-4F49-81A4-4F0A1AB794BE}" type="pres">
      <dgm:prSet presAssocID="{AED5FDC6-FDA9-4D2A-9A18-B8B236269BB2}" presName="hierChild3" presStyleCnt="0"/>
      <dgm:spPr/>
    </dgm:pt>
    <dgm:pt modelId="{00DAE84A-0987-460F-9F26-AA4EA8780581}" type="pres">
      <dgm:prSet presAssocID="{8256B491-B7CF-47D7-8278-B898337A4CEA}" presName="Name10" presStyleLbl="parChTrans1D2" presStyleIdx="1" presStyleCnt="6"/>
      <dgm:spPr/>
      <dgm:t>
        <a:bodyPr/>
        <a:lstStyle/>
        <a:p>
          <a:endParaRPr lang="en-US"/>
        </a:p>
      </dgm:t>
    </dgm:pt>
    <dgm:pt modelId="{A2A3A2FC-EA4F-4E82-AE04-2483B899711A}" type="pres">
      <dgm:prSet presAssocID="{5A8CB32A-E6D4-43DA-88AF-AB995CA84F39}" presName="hierRoot2" presStyleCnt="0"/>
      <dgm:spPr/>
    </dgm:pt>
    <dgm:pt modelId="{11507F79-9345-4FB9-AA52-99DBDA053743}" type="pres">
      <dgm:prSet presAssocID="{5A8CB32A-E6D4-43DA-88AF-AB995CA84F39}" presName="composite2" presStyleCnt="0"/>
      <dgm:spPr/>
    </dgm:pt>
    <dgm:pt modelId="{FB29ED00-A5D4-493C-ABC3-639849F1DA72}" type="pres">
      <dgm:prSet presAssocID="{5A8CB32A-E6D4-43DA-88AF-AB995CA84F39}" presName="background2" presStyleLbl="node2" presStyleIdx="1" presStyleCnt="6"/>
      <dgm:spPr/>
    </dgm:pt>
    <dgm:pt modelId="{7B296684-768A-4A27-A2F5-5B22A09298B6}" type="pres">
      <dgm:prSet presAssocID="{5A8CB32A-E6D4-43DA-88AF-AB995CA84F39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B22503-D7FB-4007-A28C-0B676363C7D8}" type="pres">
      <dgm:prSet presAssocID="{5A8CB32A-E6D4-43DA-88AF-AB995CA84F39}" presName="hierChild3" presStyleCnt="0"/>
      <dgm:spPr/>
    </dgm:pt>
    <dgm:pt modelId="{6A80F49A-6162-41CE-A573-950A73B34749}" type="pres">
      <dgm:prSet presAssocID="{2849B3F3-DBC5-4F8B-8960-2BE54739A0C4}" presName="Name10" presStyleLbl="parChTrans1D2" presStyleIdx="2" presStyleCnt="6"/>
      <dgm:spPr/>
      <dgm:t>
        <a:bodyPr/>
        <a:lstStyle/>
        <a:p>
          <a:endParaRPr lang="en-US"/>
        </a:p>
      </dgm:t>
    </dgm:pt>
    <dgm:pt modelId="{0EAD2A3A-9CDE-4764-92A9-C91A2F7FD0B9}" type="pres">
      <dgm:prSet presAssocID="{1021B6F7-56F8-4E3B-9B57-FB909984F248}" presName="hierRoot2" presStyleCnt="0"/>
      <dgm:spPr/>
    </dgm:pt>
    <dgm:pt modelId="{07FED802-4AC8-4535-B264-CE908D8A0497}" type="pres">
      <dgm:prSet presAssocID="{1021B6F7-56F8-4E3B-9B57-FB909984F248}" presName="composite2" presStyleCnt="0"/>
      <dgm:spPr/>
    </dgm:pt>
    <dgm:pt modelId="{F3AC1076-0644-4F63-B0CD-245945A1DCEB}" type="pres">
      <dgm:prSet presAssocID="{1021B6F7-56F8-4E3B-9B57-FB909984F248}" presName="background2" presStyleLbl="node2" presStyleIdx="2" presStyleCnt="6"/>
      <dgm:spPr/>
    </dgm:pt>
    <dgm:pt modelId="{DA4ECC12-E73D-458A-B1F0-7A4600FBED77}" type="pres">
      <dgm:prSet presAssocID="{1021B6F7-56F8-4E3B-9B57-FB909984F248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84DA94-4C8E-4938-80C5-C09B81C3EF11}" type="pres">
      <dgm:prSet presAssocID="{1021B6F7-56F8-4E3B-9B57-FB909984F248}" presName="hierChild3" presStyleCnt="0"/>
      <dgm:spPr/>
    </dgm:pt>
    <dgm:pt modelId="{66522A84-2624-4547-B2E7-779AE1671075}" type="pres">
      <dgm:prSet presAssocID="{74DE2804-03BF-4AC0-AE0E-F46D41F669B9}" presName="Name10" presStyleLbl="parChTrans1D2" presStyleIdx="3" presStyleCnt="6"/>
      <dgm:spPr/>
      <dgm:t>
        <a:bodyPr/>
        <a:lstStyle/>
        <a:p>
          <a:endParaRPr lang="en-US"/>
        </a:p>
      </dgm:t>
    </dgm:pt>
    <dgm:pt modelId="{7D625CA5-1870-4341-8852-BD52961C36E5}" type="pres">
      <dgm:prSet presAssocID="{18E65922-03D2-4412-A80E-7484ACBFECB5}" presName="hierRoot2" presStyleCnt="0"/>
      <dgm:spPr/>
    </dgm:pt>
    <dgm:pt modelId="{EF2B4EA1-0EC3-49C3-B9EC-7D8239AB305D}" type="pres">
      <dgm:prSet presAssocID="{18E65922-03D2-4412-A80E-7484ACBFECB5}" presName="composite2" presStyleCnt="0"/>
      <dgm:spPr/>
    </dgm:pt>
    <dgm:pt modelId="{6BCE1453-AFD6-466C-ABFF-434F98CC56C0}" type="pres">
      <dgm:prSet presAssocID="{18E65922-03D2-4412-A80E-7484ACBFECB5}" presName="background2" presStyleLbl="node2" presStyleIdx="3" presStyleCnt="6"/>
      <dgm:spPr/>
    </dgm:pt>
    <dgm:pt modelId="{913C121B-E9B0-42A7-A057-5D933B789915}" type="pres">
      <dgm:prSet presAssocID="{18E65922-03D2-4412-A80E-7484ACBFECB5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8E25E8-A247-4D40-BCDF-334A849EE4B9}" type="pres">
      <dgm:prSet presAssocID="{18E65922-03D2-4412-A80E-7484ACBFECB5}" presName="hierChild3" presStyleCnt="0"/>
      <dgm:spPr/>
    </dgm:pt>
    <dgm:pt modelId="{DF8C5C75-EE84-40B2-BB3A-7CBE465BE8CE}" type="pres">
      <dgm:prSet presAssocID="{6F61678B-01F0-4802-83E6-530E7B50987F}" presName="Name10" presStyleLbl="parChTrans1D2" presStyleIdx="4" presStyleCnt="6"/>
      <dgm:spPr/>
      <dgm:t>
        <a:bodyPr/>
        <a:lstStyle/>
        <a:p>
          <a:endParaRPr lang="en-US"/>
        </a:p>
      </dgm:t>
    </dgm:pt>
    <dgm:pt modelId="{83F2ACE3-B67A-4398-A645-7E8E1CD2E35C}" type="pres">
      <dgm:prSet presAssocID="{B66AA770-437B-474C-8B01-DA554A9EB6D2}" presName="hierRoot2" presStyleCnt="0"/>
      <dgm:spPr/>
    </dgm:pt>
    <dgm:pt modelId="{E81C30C5-5A3B-4E50-A0E3-D10A3449C69B}" type="pres">
      <dgm:prSet presAssocID="{B66AA770-437B-474C-8B01-DA554A9EB6D2}" presName="composite2" presStyleCnt="0"/>
      <dgm:spPr/>
    </dgm:pt>
    <dgm:pt modelId="{EABA4C57-A4BF-4649-9A3E-3432CC50A215}" type="pres">
      <dgm:prSet presAssocID="{B66AA770-437B-474C-8B01-DA554A9EB6D2}" presName="background2" presStyleLbl="node2" presStyleIdx="4" presStyleCnt="6"/>
      <dgm:spPr/>
    </dgm:pt>
    <dgm:pt modelId="{75D11C6F-9A2A-4CDE-B417-EBCFCBA77795}" type="pres">
      <dgm:prSet presAssocID="{B66AA770-437B-474C-8B01-DA554A9EB6D2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7664265-0C9B-43CF-ACF5-4CB755443B18}" type="pres">
      <dgm:prSet presAssocID="{B66AA770-437B-474C-8B01-DA554A9EB6D2}" presName="hierChild3" presStyleCnt="0"/>
      <dgm:spPr/>
    </dgm:pt>
    <dgm:pt modelId="{897FCCA3-03B9-4AF0-8357-899FC6FFE93E}" type="pres">
      <dgm:prSet presAssocID="{1B142A3B-15CA-408D-BC28-082D2103BFC9}" presName="Name10" presStyleLbl="parChTrans1D2" presStyleIdx="5" presStyleCnt="6"/>
      <dgm:spPr/>
      <dgm:t>
        <a:bodyPr/>
        <a:lstStyle/>
        <a:p>
          <a:endParaRPr lang="en-US"/>
        </a:p>
      </dgm:t>
    </dgm:pt>
    <dgm:pt modelId="{6189271B-0873-4C26-B6EA-E30140BCFB46}" type="pres">
      <dgm:prSet presAssocID="{4F12DC3A-DBC9-4882-A21C-CAB71BC05F42}" presName="hierRoot2" presStyleCnt="0"/>
      <dgm:spPr/>
    </dgm:pt>
    <dgm:pt modelId="{9D9C5483-B5F1-4B5F-ABE4-923F72ADF486}" type="pres">
      <dgm:prSet presAssocID="{4F12DC3A-DBC9-4882-A21C-CAB71BC05F42}" presName="composite2" presStyleCnt="0"/>
      <dgm:spPr/>
    </dgm:pt>
    <dgm:pt modelId="{B82CF963-1011-4762-80D9-05D562686222}" type="pres">
      <dgm:prSet presAssocID="{4F12DC3A-DBC9-4882-A21C-CAB71BC05F42}" presName="background2" presStyleLbl="node2" presStyleIdx="5" presStyleCnt="6"/>
      <dgm:spPr/>
    </dgm:pt>
    <dgm:pt modelId="{CC22CAA4-490F-4181-8AF7-D0D1CB1166E3}" type="pres">
      <dgm:prSet presAssocID="{4F12DC3A-DBC9-4882-A21C-CAB71BC05F42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CA425B-C6B5-4AA1-A64E-B324F68EA2A7}" type="pres">
      <dgm:prSet presAssocID="{4F12DC3A-DBC9-4882-A21C-CAB71BC05F42}" presName="hierChild3" presStyleCnt="0"/>
      <dgm:spPr/>
    </dgm:pt>
  </dgm:ptLst>
  <dgm:cxnLst>
    <dgm:cxn modelId="{EA41552C-4890-40E8-A205-B125938E4BF7}" type="presOf" srcId="{18E65922-03D2-4412-A80E-7484ACBFECB5}" destId="{913C121B-E9B0-42A7-A057-5D933B789915}" srcOrd="0" destOrd="0" presId="urn:microsoft.com/office/officeart/2005/8/layout/hierarchy1"/>
    <dgm:cxn modelId="{DBC74100-FF55-423E-AB89-9D990E4BB41F}" type="presOf" srcId="{4F12DC3A-DBC9-4882-A21C-CAB71BC05F42}" destId="{CC22CAA4-490F-4181-8AF7-D0D1CB1166E3}" srcOrd="0" destOrd="0" presId="urn:microsoft.com/office/officeart/2005/8/layout/hierarchy1"/>
    <dgm:cxn modelId="{0BC03A0E-FEA7-4C7E-A8F5-F686D8D4CC51}" srcId="{9B3A6EEC-8DC6-4651-9864-0FD3AA032A41}" destId="{B66AA770-437B-474C-8B01-DA554A9EB6D2}" srcOrd="4" destOrd="0" parTransId="{6F61678B-01F0-4802-83E6-530E7B50987F}" sibTransId="{9664C6C2-3618-4355-B16D-02AEAC031F30}"/>
    <dgm:cxn modelId="{A12ACA52-2194-46FA-9D2A-F9D4596E3277}" type="presOf" srcId="{9B3A6EEC-8DC6-4651-9864-0FD3AA032A41}" destId="{48C02CF5-3DA1-4067-AB40-65354AFD67A5}" srcOrd="0" destOrd="0" presId="urn:microsoft.com/office/officeart/2005/8/layout/hierarchy1"/>
    <dgm:cxn modelId="{802EA4A5-75E3-4F92-98F9-964FE0555F58}" type="presOf" srcId="{5DF2BA3B-29EE-4EDC-95B0-CD802D45A537}" destId="{65C59A0D-88EC-4506-B8B5-288EF92B99F6}" srcOrd="0" destOrd="0" presId="urn:microsoft.com/office/officeart/2005/8/layout/hierarchy1"/>
    <dgm:cxn modelId="{1345FE7C-00AF-455B-A663-9D95EE34AE89}" type="presOf" srcId="{6F61678B-01F0-4802-83E6-530E7B50987F}" destId="{DF8C5C75-EE84-40B2-BB3A-7CBE465BE8CE}" srcOrd="0" destOrd="0" presId="urn:microsoft.com/office/officeart/2005/8/layout/hierarchy1"/>
    <dgm:cxn modelId="{5FBB66D4-8018-440A-B14B-77C64922CB74}" type="presOf" srcId="{1B142A3B-15CA-408D-BC28-082D2103BFC9}" destId="{897FCCA3-03B9-4AF0-8357-899FC6FFE93E}" srcOrd="0" destOrd="0" presId="urn:microsoft.com/office/officeart/2005/8/layout/hierarchy1"/>
    <dgm:cxn modelId="{C78DD849-712D-4D6C-9EBB-1AE4D59DF089}" srcId="{5DF2BA3B-29EE-4EDC-95B0-CD802D45A537}" destId="{9B3A6EEC-8DC6-4651-9864-0FD3AA032A41}" srcOrd="0" destOrd="0" parTransId="{CC241C1B-1547-49A2-9709-228EAE220B34}" sibTransId="{1EC1E8CF-832C-4F79-A816-0BB4EE49193A}"/>
    <dgm:cxn modelId="{349F206C-9A34-4422-94E5-8E57C6356936}" type="presOf" srcId="{AED5FDC6-FDA9-4D2A-9A18-B8B236269BB2}" destId="{6A434ED8-65B9-4416-A72F-867BF93EDB29}" srcOrd="0" destOrd="0" presId="urn:microsoft.com/office/officeart/2005/8/layout/hierarchy1"/>
    <dgm:cxn modelId="{8431BFFB-54B0-46FE-8830-9011E0A5B178}" type="presOf" srcId="{8256B491-B7CF-47D7-8278-B898337A4CEA}" destId="{00DAE84A-0987-460F-9F26-AA4EA8780581}" srcOrd="0" destOrd="0" presId="urn:microsoft.com/office/officeart/2005/8/layout/hierarchy1"/>
    <dgm:cxn modelId="{8BFE0078-3721-4069-85B1-F1BCE2656F0E}" srcId="{9B3A6EEC-8DC6-4651-9864-0FD3AA032A41}" destId="{4F12DC3A-DBC9-4882-A21C-CAB71BC05F42}" srcOrd="5" destOrd="0" parTransId="{1B142A3B-15CA-408D-BC28-082D2103BFC9}" sibTransId="{86642AE7-E52D-4D67-AB45-97F467A8C952}"/>
    <dgm:cxn modelId="{AF0D10F8-5E19-4831-A6F5-4F4BDA151F98}" srcId="{9B3A6EEC-8DC6-4651-9864-0FD3AA032A41}" destId="{1021B6F7-56F8-4E3B-9B57-FB909984F248}" srcOrd="2" destOrd="0" parTransId="{2849B3F3-DBC5-4F8B-8960-2BE54739A0C4}" sibTransId="{4511EEF8-9061-4BF3-A1D6-1AF7C09540E8}"/>
    <dgm:cxn modelId="{2BB558F8-F167-4E20-A87B-67682315A86D}" type="presOf" srcId="{2849B3F3-DBC5-4F8B-8960-2BE54739A0C4}" destId="{6A80F49A-6162-41CE-A573-950A73B34749}" srcOrd="0" destOrd="0" presId="urn:microsoft.com/office/officeart/2005/8/layout/hierarchy1"/>
    <dgm:cxn modelId="{A4345452-7067-472A-AE29-798EDD79C370}" type="presOf" srcId="{DA54B4E8-56EF-4B98-9DE6-97A8FE6F3EB3}" destId="{4282EA77-48BA-4281-A1DC-65AEA34B5EE4}" srcOrd="0" destOrd="0" presId="urn:microsoft.com/office/officeart/2005/8/layout/hierarchy1"/>
    <dgm:cxn modelId="{5742E068-0E47-49E6-B136-0D94BD959769}" type="presOf" srcId="{B66AA770-437B-474C-8B01-DA554A9EB6D2}" destId="{75D11C6F-9A2A-4CDE-B417-EBCFCBA77795}" srcOrd="0" destOrd="0" presId="urn:microsoft.com/office/officeart/2005/8/layout/hierarchy1"/>
    <dgm:cxn modelId="{B652E9AC-13CF-4C63-A0A9-F57418AECD11}" type="presOf" srcId="{74DE2804-03BF-4AC0-AE0E-F46D41F669B9}" destId="{66522A84-2624-4547-B2E7-779AE1671075}" srcOrd="0" destOrd="0" presId="urn:microsoft.com/office/officeart/2005/8/layout/hierarchy1"/>
    <dgm:cxn modelId="{F3CBD846-6695-4A9C-9A21-AE38E17FAEF8}" type="presOf" srcId="{5A8CB32A-E6D4-43DA-88AF-AB995CA84F39}" destId="{7B296684-768A-4A27-A2F5-5B22A09298B6}" srcOrd="0" destOrd="0" presId="urn:microsoft.com/office/officeart/2005/8/layout/hierarchy1"/>
    <dgm:cxn modelId="{CDEB3B06-7EF6-4736-B50B-F19622B92104}" srcId="{9B3A6EEC-8DC6-4651-9864-0FD3AA032A41}" destId="{AED5FDC6-FDA9-4D2A-9A18-B8B236269BB2}" srcOrd="0" destOrd="0" parTransId="{DA54B4E8-56EF-4B98-9DE6-97A8FE6F3EB3}" sibTransId="{C4689B05-1E5C-40BE-A71D-0BFBCF1144E4}"/>
    <dgm:cxn modelId="{55071E71-EC34-4721-B4D1-B3C9305B9B52}" srcId="{9B3A6EEC-8DC6-4651-9864-0FD3AA032A41}" destId="{18E65922-03D2-4412-A80E-7484ACBFECB5}" srcOrd="3" destOrd="0" parTransId="{74DE2804-03BF-4AC0-AE0E-F46D41F669B9}" sibTransId="{FB5893DE-4FBD-40FC-973B-B9EB40CA708A}"/>
    <dgm:cxn modelId="{002C34B3-9720-4419-964A-21ECCE69527F}" type="presOf" srcId="{1021B6F7-56F8-4E3B-9B57-FB909984F248}" destId="{DA4ECC12-E73D-458A-B1F0-7A4600FBED77}" srcOrd="0" destOrd="0" presId="urn:microsoft.com/office/officeart/2005/8/layout/hierarchy1"/>
    <dgm:cxn modelId="{101D27D8-2332-41E7-94AA-F559B64FABBF}" srcId="{9B3A6EEC-8DC6-4651-9864-0FD3AA032A41}" destId="{5A8CB32A-E6D4-43DA-88AF-AB995CA84F39}" srcOrd="1" destOrd="0" parTransId="{8256B491-B7CF-47D7-8278-B898337A4CEA}" sibTransId="{C7BDDE04-8995-45BA-B461-529771F2242D}"/>
    <dgm:cxn modelId="{DA450D0B-540E-40DF-9DCF-7492367E9801}" type="presParOf" srcId="{65C59A0D-88EC-4506-B8B5-288EF92B99F6}" destId="{BAFD08D9-7886-4255-84F9-A12D77A380C3}" srcOrd="0" destOrd="0" presId="urn:microsoft.com/office/officeart/2005/8/layout/hierarchy1"/>
    <dgm:cxn modelId="{FF8E50CA-B201-4379-903A-524BC7FC6389}" type="presParOf" srcId="{BAFD08D9-7886-4255-84F9-A12D77A380C3}" destId="{A90C94B3-B099-481B-97DC-684B731511AE}" srcOrd="0" destOrd="0" presId="urn:microsoft.com/office/officeart/2005/8/layout/hierarchy1"/>
    <dgm:cxn modelId="{1ED29E8B-CDFD-40F8-B4FC-3A82232F75C2}" type="presParOf" srcId="{A90C94B3-B099-481B-97DC-684B731511AE}" destId="{089D6903-DA45-4DC0-AA3E-E6EE58F83737}" srcOrd="0" destOrd="0" presId="urn:microsoft.com/office/officeart/2005/8/layout/hierarchy1"/>
    <dgm:cxn modelId="{75DD0C8B-9C08-4EB7-B9D2-FD5DBE51F365}" type="presParOf" srcId="{A90C94B3-B099-481B-97DC-684B731511AE}" destId="{48C02CF5-3DA1-4067-AB40-65354AFD67A5}" srcOrd="1" destOrd="0" presId="urn:microsoft.com/office/officeart/2005/8/layout/hierarchy1"/>
    <dgm:cxn modelId="{67AC13F2-7EF4-418D-BE9F-FF0FAF887B62}" type="presParOf" srcId="{BAFD08D9-7886-4255-84F9-A12D77A380C3}" destId="{A43CDBA5-2B03-4E53-93C1-1553888457FA}" srcOrd="1" destOrd="0" presId="urn:microsoft.com/office/officeart/2005/8/layout/hierarchy1"/>
    <dgm:cxn modelId="{64FD3020-E1B6-4054-B45F-CBF63D557757}" type="presParOf" srcId="{A43CDBA5-2B03-4E53-93C1-1553888457FA}" destId="{4282EA77-48BA-4281-A1DC-65AEA34B5EE4}" srcOrd="0" destOrd="0" presId="urn:microsoft.com/office/officeart/2005/8/layout/hierarchy1"/>
    <dgm:cxn modelId="{9D198D1F-940F-4D58-89A4-0FAD7F724F20}" type="presParOf" srcId="{A43CDBA5-2B03-4E53-93C1-1553888457FA}" destId="{21C92F8B-E8AF-4A70-9286-8704EE9CA5E5}" srcOrd="1" destOrd="0" presId="urn:microsoft.com/office/officeart/2005/8/layout/hierarchy1"/>
    <dgm:cxn modelId="{88DD7F72-0517-4F64-9376-98DD43A4B0AE}" type="presParOf" srcId="{21C92F8B-E8AF-4A70-9286-8704EE9CA5E5}" destId="{C6093FD9-A19F-4FB8-94B0-EBB96655F9B2}" srcOrd="0" destOrd="0" presId="urn:microsoft.com/office/officeart/2005/8/layout/hierarchy1"/>
    <dgm:cxn modelId="{F6123C0D-E389-4824-AAD4-242B47B3214C}" type="presParOf" srcId="{C6093FD9-A19F-4FB8-94B0-EBB96655F9B2}" destId="{3333458F-0861-4623-B604-5B82013E889D}" srcOrd="0" destOrd="0" presId="urn:microsoft.com/office/officeart/2005/8/layout/hierarchy1"/>
    <dgm:cxn modelId="{35E4F881-DBCC-44F8-8FA4-2FEDF5CDEED9}" type="presParOf" srcId="{C6093FD9-A19F-4FB8-94B0-EBB96655F9B2}" destId="{6A434ED8-65B9-4416-A72F-867BF93EDB29}" srcOrd="1" destOrd="0" presId="urn:microsoft.com/office/officeart/2005/8/layout/hierarchy1"/>
    <dgm:cxn modelId="{54F5128A-6911-4BEA-9799-998F54B38AFC}" type="presParOf" srcId="{21C92F8B-E8AF-4A70-9286-8704EE9CA5E5}" destId="{ED361EAA-0A1F-4F49-81A4-4F0A1AB794BE}" srcOrd="1" destOrd="0" presId="urn:microsoft.com/office/officeart/2005/8/layout/hierarchy1"/>
    <dgm:cxn modelId="{6AC680FE-6D8B-4175-8C1D-3E6E28A70F9C}" type="presParOf" srcId="{A43CDBA5-2B03-4E53-93C1-1553888457FA}" destId="{00DAE84A-0987-460F-9F26-AA4EA8780581}" srcOrd="2" destOrd="0" presId="urn:microsoft.com/office/officeart/2005/8/layout/hierarchy1"/>
    <dgm:cxn modelId="{CFC45917-DF79-41D8-A948-E007DE24A128}" type="presParOf" srcId="{A43CDBA5-2B03-4E53-93C1-1553888457FA}" destId="{A2A3A2FC-EA4F-4E82-AE04-2483B899711A}" srcOrd="3" destOrd="0" presId="urn:microsoft.com/office/officeart/2005/8/layout/hierarchy1"/>
    <dgm:cxn modelId="{8B1889F3-A786-46BE-8828-220BC5025AF4}" type="presParOf" srcId="{A2A3A2FC-EA4F-4E82-AE04-2483B899711A}" destId="{11507F79-9345-4FB9-AA52-99DBDA053743}" srcOrd="0" destOrd="0" presId="urn:microsoft.com/office/officeart/2005/8/layout/hierarchy1"/>
    <dgm:cxn modelId="{A9A43BB7-153A-4745-86CB-A5FF439A7BAB}" type="presParOf" srcId="{11507F79-9345-4FB9-AA52-99DBDA053743}" destId="{FB29ED00-A5D4-493C-ABC3-639849F1DA72}" srcOrd="0" destOrd="0" presId="urn:microsoft.com/office/officeart/2005/8/layout/hierarchy1"/>
    <dgm:cxn modelId="{7C370C10-9DBA-4E0F-8259-625879CB0B6A}" type="presParOf" srcId="{11507F79-9345-4FB9-AA52-99DBDA053743}" destId="{7B296684-768A-4A27-A2F5-5B22A09298B6}" srcOrd="1" destOrd="0" presId="urn:microsoft.com/office/officeart/2005/8/layout/hierarchy1"/>
    <dgm:cxn modelId="{7E024B0F-6DE2-4D21-A66F-A3B702AF2961}" type="presParOf" srcId="{A2A3A2FC-EA4F-4E82-AE04-2483B899711A}" destId="{10B22503-D7FB-4007-A28C-0B676363C7D8}" srcOrd="1" destOrd="0" presId="urn:microsoft.com/office/officeart/2005/8/layout/hierarchy1"/>
    <dgm:cxn modelId="{F961DA26-DE43-48CB-B1AA-CB1539E616D5}" type="presParOf" srcId="{A43CDBA5-2B03-4E53-93C1-1553888457FA}" destId="{6A80F49A-6162-41CE-A573-950A73B34749}" srcOrd="4" destOrd="0" presId="urn:microsoft.com/office/officeart/2005/8/layout/hierarchy1"/>
    <dgm:cxn modelId="{F8CBC6B0-4C45-4EAA-A8DE-03570B382DCE}" type="presParOf" srcId="{A43CDBA5-2B03-4E53-93C1-1553888457FA}" destId="{0EAD2A3A-9CDE-4764-92A9-C91A2F7FD0B9}" srcOrd="5" destOrd="0" presId="urn:microsoft.com/office/officeart/2005/8/layout/hierarchy1"/>
    <dgm:cxn modelId="{868B2336-2856-426E-92F7-1144624EA5A1}" type="presParOf" srcId="{0EAD2A3A-9CDE-4764-92A9-C91A2F7FD0B9}" destId="{07FED802-4AC8-4535-B264-CE908D8A0497}" srcOrd="0" destOrd="0" presId="urn:microsoft.com/office/officeart/2005/8/layout/hierarchy1"/>
    <dgm:cxn modelId="{ADBB5709-8A79-4092-A0F5-9A1C783372A1}" type="presParOf" srcId="{07FED802-4AC8-4535-B264-CE908D8A0497}" destId="{F3AC1076-0644-4F63-B0CD-245945A1DCEB}" srcOrd="0" destOrd="0" presId="urn:microsoft.com/office/officeart/2005/8/layout/hierarchy1"/>
    <dgm:cxn modelId="{132247B2-0CC5-488A-BE7D-B9C852F9207C}" type="presParOf" srcId="{07FED802-4AC8-4535-B264-CE908D8A0497}" destId="{DA4ECC12-E73D-458A-B1F0-7A4600FBED77}" srcOrd="1" destOrd="0" presId="urn:microsoft.com/office/officeart/2005/8/layout/hierarchy1"/>
    <dgm:cxn modelId="{FB19A865-4A52-4325-B4A3-32F4BC518834}" type="presParOf" srcId="{0EAD2A3A-9CDE-4764-92A9-C91A2F7FD0B9}" destId="{E184DA94-4C8E-4938-80C5-C09B81C3EF11}" srcOrd="1" destOrd="0" presId="urn:microsoft.com/office/officeart/2005/8/layout/hierarchy1"/>
    <dgm:cxn modelId="{8D4A7823-F787-4BED-905E-7F2BB9FC43C1}" type="presParOf" srcId="{A43CDBA5-2B03-4E53-93C1-1553888457FA}" destId="{66522A84-2624-4547-B2E7-779AE1671075}" srcOrd="6" destOrd="0" presId="urn:microsoft.com/office/officeart/2005/8/layout/hierarchy1"/>
    <dgm:cxn modelId="{5F696522-C3A3-4520-ACEC-A570A353E4BE}" type="presParOf" srcId="{A43CDBA5-2B03-4E53-93C1-1553888457FA}" destId="{7D625CA5-1870-4341-8852-BD52961C36E5}" srcOrd="7" destOrd="0" presId="urn:microsoft.com/office/officeart/2005/8/layout/hierarchy1"/>
    <dgm:cxn modelId="{ED4FBBA7-0000-4211-BE28-93FB019BB1E6}" type="presParOf" srcId="{7D625CA5-1870-4341-8852-BD52961C36E5}" destId="{EF2B4EA1-0EC3-49C3-B9EC-7D8239AB305D}" srcOrd="0" destOrd="0" presId="urn:microsoft.com/office/officeart/2005/8/layout/hierarchy1"/>
    <dgm:cxn modelId="{5EB6F3B1-68A3-495C-83AC-C78A334A4C5D}" type="presParOf" srcId="{EF2B4EA1-0EC3-49C3-B9EC-7D8239AB305D}" destId="{6BCE1453-AFD6-466C-ABFF-434F98CC56C0}" srcOrd="0" destOrd="0" presId="urn:microsoft.com/office/officeart/2005/8/layout/hierarchy1"/>
    <dgm:cxn modelId="{9E030804-0866-4667-81D2-6095297578A8}" type="presParOf" srcId="{EF2B4EA1-0EC3-49C3-B9EC-7D8239AB305D}" destId="{913C121B-E9B0-42A7-A057-5D933B789915}" srcOrd="1" destOrd="0" presId="urn:microsoft.com/office/officeart/2005/8/layout/hierarchy1"/>
    <dgm:cxn modelId="{058AE0D0-1B13-43D3-B722-87E96AB21BA1}" type="presParOf" srcId="{7D625CA5-1870-4341-8852-BD52961C36E5}" destId="{8B8E25E8-A247-4D40-BCDF-334A849EE4B9}" srcOrd="1" destOrd="0" presId="urn:microsoft.com/office/officeart/2005/8/layout/hierarchy1"/>
    <dgm:cxn modelId="{923FF462-5869-4C14-BFEB-3E9DD754E164}" type="presParOf" srcId="{A43CDBA5-2B03-4E53-93C1-1553888457FA}" destId="{DF8C5C75-EE84-40B2-BB3A-7CBE465BE8CE}" srcOrd="8" destOrd="0" presId="urn:microsoft.com/office/officeart/2005/8/layout/hierarchy1"/>
    <dgm:cxn modelId="{9C343434-EAF3-4FC8-8D8F-522B45368981}" type="presParOf" srcId="{A43CDBA5-2B03-4E53-93C1-1553888457FA}" destId="{83F2ACE3-B67A-4398-A645-7E8E1CD2E35C}" srcOrd="9" destOrd="0" presId="urn:microsoft.com/office/officeart/2005/8/layout/hierarchy1"/>
    <dgm:cxn modelId="{49C0673F-456B-4241-B63E-5F64B307BF9C}" type="presParOf" srcId="{83F2ACE3-B67A-4398-A645-7E8E1CD2E35C}" destId="{E81C30C5-5A3B-4E50-A0E3-D10A3449C69B}" srcOrd="0" destOrd="0" presId="urn:microsoft.com/office/officeart/2005/8/layout/hierarchy1"/>
    <dgm:cxn modelId="{69FB591B-79B7-4756-8910-212FF3140F09}" type="presParOf" srcId="{E81C30C5-5A3B-4E50-A0E3-D10A3449C69B}" destId="{EABA4C57-A4BF-4649-9A3E-3432CC50A215}" srcOrd="0" destOrd="0" presId="urn:microsoft.com/office/officeart/2005/8/layout/hierarchy1"/>
    <dgm:cxn modelId="{E6F87789-4127-4474-AC13-3DFB67C1BA1D}" type="presParOf" srcId="{E81C30C5-5A3B-4E50-A0E3-D10A3449C69B}" destId="{75D11C6F-9A2A-4CDE-B417-EBCFCBA77795}" srcOrd="1" destOrd="0" presId="urn:microsoft.com/office/officeart/2005/8/layout/hierarchy1"/>
    <dgm:cxn modelId="{17A332A7-FE01-4E36-A2B9-D60856FF3489}" type="presParOf" srcId="{83F2ACE3-B67A-4398-A645-7E8E1CD2E35C}" destId="{67664265-0C9B-43CF-ACF5-4CB755443B18}" srcOrd="1" destOrd="0" presId="urn:microsoft.com/office/officeart/2005/8/layout/hierarchy1"/>
    <dgm:cxn modelId="{1DB20010-8648-498A-AD48-71490CDCEC43}" type="presParOf" srcId="{A43CDBA5-2B03-4E53-93C1-1553888457FA}" destId="{897FCCA3-03B9-4AF0-8357-899FC6FFE93E}" srcOrd="10" destOrd="0" presId="urn:microsoft.com/office/officeart/2005/8/layout/hierarchy1"/>
    <dgm:cxn modelId="{1BDF68DF-47FD-4EA9-AE19-424ADC75D2E9}" type="presParOf" srcId="{A43CDBA5-2B03-4E53-93C1-1553888457FA}" destId="{6189271B-0873-4C26-B6EA-E30140BCFB46}" srcOrd="11" destOrd="0" presId="urn:microsoft.com/office/officeart/2005/8/layout/hierarchy1"/>
    <dgm:cxn modelId="{EA696423-07D5-49CB-83DE-8A543B5DF7A9}" type="presParOf" srcId="{6189271B-0873-4C26-B6EA-E30140BCFB46}" destId="{9D9C5483-B5F1-4B5F-ABE4-923F72ADF486}" srcOrd="0" destOrd="0" presId="urn:microsoft.com/office/officeart/2005/8/layout/hierarchy1"/>
    <dgm:cxn modelId="{B1A4FE73-26ED-42DA-98EE-8BF5C5882924}" type="presParOf" srcId="{9D9C5483-B5F1-4B5F-ABE4-923F72ADF486}" destId="{B82CF963-1011-4762-80D9-05D562686222}" srcOrd="0" destOrd="0" presId="urn:microsoft.com/office/officeart/2005/8/layout/hierarchy1"/>
    <dgm:cxn modelId="{5C59D6C5-77DE-4E6E-AFA9-F12DD2F9F2CA}" type="presParOf" srcId="{9D9C5483-B5F1-4B5F-ABE4-923F72ADF486}" destId="{CC22CAA4-490F-4181-8AF7-D0D1CB1166E3}" srcOrd="1" destOrd="0" presId="urn:microsoft.com/office/officeart/2005/8/layout/hierarchy1"/>
    <dgm:cxn modelId="{E010F824-5131-4BB5-BAD8-644B97E55829}" type="presParOf" srcId="{6189271B-0873-4C26-B6EA-E30140BCFB46}" destId="{FFCA425B-C6B5-4AA1-A64E-B324F68EA2A7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EAC1E-F30E-479B-9784-0F41A35BA608}" type="doc">
      <dgm:prSet loTypeId="urn:microsoft.com/office/officeart/2005/8/layout/radial3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F85E8BC-03B3-454F-9050-2B02ADDF7BE5}">
      <dgm:prSet phldrT="[Text]"/>
      <dgm:spPr/>
      <dgm:t>
        <a:bodyPr/>
        <a:lstStyle/>
        <a:p>
          <a:r>
            <a:rPr lang="mr-IN" dirty="0" smtClean="0"/>
            <a:t>कोविड -१९ परिस्थिती संदर्भात कार्य</a:t>
          </a:r>
          <a:endParaRPr lang="en-US" dirty="0"/>
        </a:p>
      </dgm:t>
    </dgm:pt>
    <dgm:pt modelId="{CEF87EFA-3CA9-4B0F-B89F-62070F77484F}" type="parTrans" cxnId="{C8C974FA-00F9-4B3C-BCD3-68FFC4222188}">
      <dgm:prSet/>
      <dgm:spPr/>
      <dgm:t>
        <a:bodyPr/>
        <a:lstStyle/>
        <a:p>
          <a:endParaRPr lang="en-US"/>
        </a:p>
      </dgm:t>
    </dgm:pt>
    <dgm:pt modelId="{850685A6-A21E-4417-8FD9-5F37E0CC2A56}" type="sibTrans" cxnId="{C8C974FA-00F9-4B3C-BCD3-68FFC4222188}">
      <dgm:prSet/>
      <dgm:spPr/>
      <dgm:t>
        <a:bodyPr/>
        <a:lstStyle/>
        <a:p>
          <a:endParaRPr lang="en-US"/>
        </a:p>
      </dgm:t>
    </dgm:pt>
    <dgm:pt modelId="{66C06DC1-9EEC-4377-8053-EEA18F64B865}">
      <dgm:prSet phldrT="[Text]"/>
      <dgm:spPr/>
      <dgm:t>
        <a:bodyPr/>
        <a:lstStyle/>
        <a:p>
          <a:r>
            <a:rPr lang="en-US" dirty="0" smtClean="0"/>
            <a:t>C</a:t>
          </a:r>
          <a:r>
            <a:rPr lang="mr-IN" dirty="0" smtClean="0"/>
            <a:t>ovid-१९ लसीकरण केंद्राचीमाहिती लोकांना देणे</a:t>
          </a:r>
          <a:endParaRPr lang="en-US" dirty="0"/>
        </a:p>
      </dgm:t>
    </dgm:pt>
    <dgm:pt modelId="{D2ABC448-E156-4DA0-BEEB-F6495FD9DF19}" type="parTrans" cxnId="{088479B0-E533-468B-A6DE-81CB83D67E89}">
      <dgm:prSet/>
      <dgm:spPr/>
      <dgm:t>
        <a:bodyPr/>
        <a:lstStyle/>
        <a:p>
          <a:endParaRPr lang="en-US"/>
        </a:p>
      </dgm:t>
    </dgm:pt>
    <dgm:pt modelId="{4F13EC85-276A-4174-A66D-517AF570831F}" type="sibTrans" cxnId="{088479B0-E533-468B-A6DE-81CB83D67E89}">
      <dgm:prSet/>
      <dgm:spPr/>
      <dgm:t>
        <a:bodyPr/>
        <a:lstStyle/>
        <a:p>
          <a:endParaRPr lang="en-US"/>
        </a:p>
      </dgm:t>
    </dgm:pt>
    <dgm:pt modelId="{7946A829-D232-40D0-A2BE-77BE74518C09}">
      <dgm:prSet phldrT="[Text]"/>
      <dgm:spPr/>
      <dgm:t>
        <a:bodyPr/>
        <a:lstStyle/>
        <a:p>
          <a:r>
            <a:rPr lang="mr-IN" dirty="0" smtClean="0"/>
            <a:t>कोविड-१९ ची लस घेण्यास लोकांना प्रोत्साहन देणे</a:t>
          </a:r>
          <a:endParaRPr lang="en-US" dirty="0"/>
        </a:p>
      </dgm:t>
    </dgm:pt>
    <dgm:pt modelId="{82DCD501-4D51-44D7-9D2A-D10601883E0B}" type="parTrans" cxnId="{2B96A3ED-ABBA-48AD-AE85-D3F83E82E8DA}">
      <dgm:prSet/>
      <dgm:spPr/>
      <dgm:t>
        <a:bodyPr/>
        <a:lstStyle/>
        <a:p>
          <a:endParaRPr lang="en-US"/>
        </a:p>
      </dgm:t>
    </dgm:pt>
    <dgm:pt modelId="{83C12C85-1363-4B72-812A-F2AA3784FB24}" type="sibTrans" cxnId="{2B96A3ED-ABBA-48AD-AE85-D3F83E82E8DA}">
      <dgm:prSet/>
      <dgm:spPr/>
      <dgm:t>
        <a:bodyPr/>
        <a:lstStyle/>
        <a:p>
          <a:endParaRPr lang="en-US"/>
        </a:p>
      </dgm:t>
    </dgm:pt>
    <dgm:pt modelId="{B3B2BC5F-459B-4D38-AB4D-F589481469A7}">
      <dgm:prSet phldrT="[Text]"/>
      <dgm:spPr/>
      <dgm:t>
        <a:bodyPr/>
        <a:lstStyle/>
        <a:p>
          <a:r>
            <a:rPr lang="mr-IN" dirty="0" smtClean="0"/>
            <a:t>वैदुवाडी समुदायात स्वच्छते बाबत जनजागृती करणे</a:t>
          </a:r>
          <a:endParaRPr lang="en-US" dirty="0"/>
        </a:p>
      </dgm:t>
    </dgm:pt>
    <dgm:pt modelId="{E3E0AFD8-C9D9-486D-8494-332B63EB9E21}" type="parTrans" cxnId="{03A7EFCA-9D48-4690-A94A-8D93D38CB0B1}">
      <dgm:prSet/>
      <dgm:spPr/>
      <dgm:t>
        <a:bodyPr/>
        <a:lstStyle/>
        <a:p>
          <a:endParaRPr lang="en-US"/>
        </a:p>
      </dgm:t>
    </dgm:pt>
    <dgm:pt modelId="{CE25796D-ABC6-458D-AA04-D8ACCDE033CD}" type="sibTrans" cxnId="{03A7EFCA-9D48-4690-A94A-8D93D38CB0B1}">
      <dgm:prSet/>
      <dgm:spPr/>
      <dgm:t>
        <a:bodyPr/>
        <a:lstStyle/>
        <a:p>
          <a:endParaRPr lang="en-US"/>
        </a:p>
      </dgm:t>
    </dgm:pt>
    <dgm:pt modelId="{CB7D7C3E-1453-49E9-8C5E-C80FD9327677}">
      <dgm:prSet phldrT="[Text]"/>
      <dgm:spPr/>
      <dgm:t>
        <a:bodyPr/>
        <a:lstStyle/>
        <a:p>
          <a:r>
            <a:rPr lang="mr-IN" dirty="0" smtClean="0"/>
            <a:t>समुदायातील कोविड-१९ च्या संभाव्य लाटेपासून संरक्षणाच्या दृष्टीने जनजागृती करणे.</a:t>
          </a:r>
          <a:endParaRPr lang="en-US" dirty="0"/>
        </a:p>
      </dgm:t>
    </dgm:pt>
    <dgm:pt modelId="{D18650D6-B9E1-49B7-9862-5645E7CDDA16}" type="parTrans" cxnId="{1446108F-6377-44CE-8209-38442B44E788}">
      <dgm:prSet/>
      <dgm:spPr/>
      <dgm:t>
        <a:bodyPr/>
        <a:lstStyle/>
        <a:p>
          <a:endParaRPr lang="en-US"/>
        </a:p>
      </dgm:t>
    </dgm:pt>
    <dgm:pt modelId="{D4F38278-8F2D-4536-B673-5BFC67E902E4}" type="sibTrans" cxnId="{1446108F-6377-44CE-8209-38442B44E788}">
      <dgm:prSet/>
      <dgm:spPr/>
      <dgm:t>
        <a:bodyPr/>
        <a:lstStyle/>
        <a:p>
          <a:endParaRPr lang="en-US"/>
        </a:p>
      </dgm:t>
    </dgm:pt>
    <dgm:pt modelId="{83B28E49-056B-4CD0-8102-E54ABBA7ED31}" type="pres">
      <dgm:prSet presAssocID="{A22EAC1E-F30E-479B-9784-0F41A35BA60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C3F88F-09E4-469C-B091-8F2010863AE6}" type="pres">
      <dgm:prSet presAssocID="{A22EAC1E-F30E-479B-9784-0F41A35BA608}" presName="radial" presStyleCnt="0">
        <dgm:presLayoutVars>
          <dgm:animLvl val="ctr"/>
        </dgm:presLayoutVars>
      </dgm:prSet>
      <dgm:spPr/>
    </dgm:pt>
    <dgm:pt modelId="{F1EE00AF-343B-47C3-9A3E-31E48CF50145}" type="pres">
      <dgm:prSet presAssocID="{2F85E8BC-03B3-454F-9050-2B02ADDF7BE5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3CEF2832-9440-4AAF-9FDF-C5D5E8B6C75E}" type="pres">
      <dgm:prSet presAssocID="{66C06DC1-9EEC-4377-8053-EEA18F64B865}" presName="node" presStyleLbl="vennNode1" presStyleIdx="1" presStyleCnt="5" custScaleX="1260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A4C40-1B88-4E2B-B16F-8883BB644BF7}" type="pres">
      <dgm:prSet presAssocID="{7946A829-D232-40D0-A2BE-77BE74518C09}" presName="node" presStyleLbl="vennNode1" presStyleIdx="2" presStyleCnt="5" custScaleX="139666" custScaleY="1225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A28B79-4538-4CC9-8CCD-F1234E758FD3}" type="pres">
      <dgm:prSet presAssocID="{B3B2BC5F-459B-4D38-AB4D-F589481469A7}" presName="node" presStyleLbl="vennNode1" presStyleIdx="3" presStyleCnt="5" custScaleX="118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29C12-97EC-475B-8EE1-EB8A9D39F217}" type="pres">
      <dgm:prSet presAssocID="{CB7D7C3E-1453-49E9-8C5E-C80FD9327677}" presName="node" presStyleLbl="vennNode1" presStyleIdx="4" presStyleCnt="5" custScaleX="142244" custScaleY="1190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46108F-6377-44CE-8209-38442B44E788}" srcId="{2F85E8BC-03B3-454F-9050-2B02ADDF7BE5}" destId="{CB7D7C3E-1453-49E9-8C5E-C80FD9327677}" srcOrd="3" destOrd="0" parTransId="{D18650D6-B9E1-49B7-9862-5645E7CDDA16}" sibTransId="{D4F38278-8F2D-4536-B673-5BFC67E902E4}"/>
    <dgm:cxn modelId="{2420D233-B3EF-436D-98B8-ABA0409694B1}" type="presOf" srcId="{CB7D7C3E-1453-49E9-8C5E-C80FD9327677}" destId="{68A29C12-97EC-475B-8EE1-EB8A9D39F217}" srcOrd="0" destOrd="0" presId="urn:microsoft.com/office/officeart/2005/8/layout/radial3"/>
    <dgm:cxn modelId="{C8C974FA-00F9-4B3C-BCD3-68FFC4222188}" srcId="{A22EAC1E-F30E-479B-9784-0F41A35BA608}" destId="{2F85E8BC-03B3-454F-9050-2B02ADDF7BE5}" srcOrd="0" destOrd="0" parTransId="{CEF87EFA-3CA9-4B0F-B89F-62070F77484F}" sibTransId="{850685A6-A21E-4417-8FD9-5F37E0CC2A56}"/>
    <dgm:cxn modelId="{BC7979C7-7C6D-49DD-A35B-4AD6B2C7865E}" type="presOf" srcId="{2F85E8BC-03B3-454F-9050-2B02ADDF7BE5}" destId="{F1EE00AF-343B-47C3-9A3E-31E48CF50145}" srcOrd="0" destOrd="0" presId="urn:microsoft.com/office/officeart/2005/8/layout/radial3"/>
    <dgm:cxn modelId="{088479B0-E533-468B-A6DE-81CB83D67E89}" srcId="{2F85E8BC-03B3-454F-9050-2B02ADDF7BE5}" destId="{66C06DC1-9EEC-4377-8053-EEA18F64B865}" srcOrd="0" destOrd="0" parTransId="{D2ABC448-E156-4DA0-BEEB-F6495FD9DF19}" sibTransId="{4F13EC85-276A-4174-A66D-517AF570831F}"/>
    <dgm:cxn modelId="{73834396-422E-4112-8B96-E60E509C2B43}" type="presOf" srcId="{66C06DC1-9EEC-4377-8053-EEA18F64B865}" destId="{3CEF2832-9440-4AAF-9FDF-C5D5E8B6C75E}" srcOrd="0" destOrd="0" presId="urn:microsoft.com/office/officeart/2005/8/layout/radial3"/>
    <dgm:cxn modelId="{2B96A3ED-ABBA-48AD-AE85-D3F83E82E8DA}" srcId="{2F85E8BC-03B3-454F-9050-2B02ADDF7BE5}" destId="{7946A829-D232-40D0-A2BE-77BE74518C09}" srcOrd="1" destOrd="0" parTransId="{82DCD501-4D51-44D7-9D2A-D10601883E0B}" sibTransId="{83C12C85-1363-4B72-812A-F2AA3784FB24}"/>
    <dgm:cxn modelId="{D2C2B21A-3D21-48AC-8934-D73AE703A340}" type="presOf" srcId="{7946A829-D232-40D0-A2BE-77BE74518C09}" destId="{E46A4C40-1B88-4E2B-B16F-8883BB644BF7}" srcOrd="0" destOrd="0" presId="urn:microsoft.com/office/officeart/2005/8/layout/radial3"/>
    <dgm:cxn modelId="{03A7EFCA-9D48-4690-A94A-8D93D38CB0B1}" srcId="{2F85E8BC-03B3-454F-9050-2B02ADDF7BE5}" destId="{B3B2BC5F-459B-4D38-AB4D-F589481469A7}" srcOrd="2" destOrd="0" parTransId="{E3E0AFD8-C9D9-486D-8494-332B63EB9E21}" sibTransId="{CE25796D-ABC6-458D-AA04-D8ACCDE033CD}"/>
    <dgm:cxn modelId="{0A644082-3473-4023-9AE8-58E126218E5F}" type="presOf" srcId="{B3B2BC5F-459B-4D38-AB4D-F589481469A7}" destId="{29A28B79-4538-4CC9-8CCD-F1234E758FD3}" srcOrd="0" destOrd="0" presId="urn:microsoft.com/office/officeart/2005/8/layout/radial3"/>
    <dgm:cxn modelId="{410C6300-FA69-4DD8-8B19-30DDBA3B14A7}" type="presOf" srcId="{A22EAC1E-F30E-479B-9784-0F41A35BA608}" destId="{83B28E49-056B-4CD0-8102-E54ABBA7ED31}" srcOrd="0" destOrd="0" presId="urn:microsoft.com/office/officeart/2005/8/layout/radial3"/>
    <dgm:cxn modelId="{E1A3086C-2F7A-415B-824B-2B46A9FE1949}" type="presParOf" srcId="{83B28E49-056B-4CD0-8102-E54ABBA7ED31}" destId="{B9C3F88F-09E4-469C-B091-8F2010863AE6}" srcOrd="0" destOrd="0" presId="urn:microsoft.com/office/officeart/2005/8/layout/radial3"/>
    <dgm:cxn modelId="{9CEB562C-A396-4CB7-9FF1-E19026C6A806}" type="presParOf" srcId="{B9C3F88F-09E4-469C-B091-8F2010863AE6}" destId="{F1EE00AF-343B-47C3-9A3E-31E48CF50145}" srcOrd="0" destOrd="0" presId="urn:microsoft.com/office/officeart/2005/8/layout/radial3"/>
    <dgm:cxn modelId="{6CFEA4DE-2CFA-40D2-813C-3FA94519ECAA}" type="presParOf" srcId="{B9C3F88F-09E4-469C-B091-8F2010863AE6}" destId="{3CEF2832-9440-4AAF-9FDF-C5D5E8B6C75E}" srcOrd="1" destOrd="0" presId="urn:microsoft.com/office/officeart/2005/8/layout/radial3"/>
    <dgm:cxn modelId="{2E3AC294-AD65-4AC2-B334-D7D2150DC240}" type="presParOf" srcId="{B9C3F88F-09E4-469C-B091-8F2010863AE6}" destId="{E46A4C40-1B88-4E2B-B16F-8883BB644BF7}" srcOrd="2" destOrd="0" presId="urn:microsoft.com/office/officeart/2005/8/layout/radial3"/>
    <dgm:cxn modelId="{B8F92C64-1994-4388-8E96-4DCCC178A894}" type="presParOf" srcId="{B9C3F88F-09E4-469C-B091-8F2010863AE6}" destId="{29A28B79-4538-4CC9-8CCD-F1234E758FD3}" srcOrd="3" destOrd="0" presId="urn:microsoft.com/office/officeart/2005/8/layout/radial3"/>
    <dgm:cxn modelId="{B50DC097-266B-4720-9606-BDB04B17F4D6}" type="presParOf" srcId="{B9C3F88F-09E4-469C-B091-8F2010863AE6}" destId="{68A29C12-97EC-475B-8EE1-EB8A9D39F217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3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8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0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1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70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9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59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3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95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48691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48692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6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07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0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0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7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6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57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9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6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63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3145728" name="Straight Connector 18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19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7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7"/>
          <p:cNvPicPr>
            <a:picLocks noChangeAspect="1"/>
          </p:cNvPicPr>
          <p:nvPr/>
        </p:nvPicPr>
        <p:blipFill rotWithShape="1">
          <a:blip r:embed="rId19"/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097153" name="Picture 6"/>
          <p:cNvPicPr>
            <a:picLocks noChangeAspect="1"/>
          </p:cNvPicPr>
          <p:nvPr/>
        </p:nvPicPr>
        <p:blipFill rotWithShape="1">
          <a:blip r:embed="rId20"/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04857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97154" name="Picture 8"/>
          <p:cNvPicPr>
            <a:picLocks noChangeAspect="1"/>
          </p:cNvPicPr>
          <p:nvPr/>
        </p:nvPicPr>
        <p:blipFill rotWithShape="1">
          <a:blip r:embed="rId21"/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97155" name="Picture 9"/>
          <p:cNvPicPr>
            <a:picLocks noChangeAspect="1"/>
          </p:cNvPicPr>
          <p:nvPr/>
        </p:nvPicPr>
        <p:blipFill rotWithShape="1">
          <a:blip r:embed="rId22"/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048577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02/08/2021</a:t>
            </a:fld>
            <a:endParaRPr lang="en-US" dirty="0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pmsvanidhi.mohua.gov.in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Rectangle 3"/>
          <p:cNvSpPr/>
          <p:nvPr/>
        </p:nvSpPr>
        <p:spPr>
          <a:xfrm>
            <a:off x="927463" y="1885166"/>
            <a:ext cx="9901646" cy="128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भा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पा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हिवाळे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शिक्षण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संस्था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संचालित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ग्रामीण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विकास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अध्ययन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केंद्र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–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समाजकार्य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व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संशोधन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संस्था</a:t>
            </a:r>
            <a:r>
              <a:rPr lang="en-US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endParaRPr lang="mr-IN" sz="20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अहमदनगर</a:t>
            </a:r>
            <a:r>
              <a:rPr lang="en-US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9715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185" y="169167"/>
            <a:ext cx="1679332" cy="1639380"/>
          </a:xfrm>
          <a:prstGeom prst="rect">
            <a:avLst/>
          </a:prstGeom>
        </p:spPr>
      </p:pic>
      <p:sp>
        <p:nvSpPr>
          <p:cNvPr id="1048589" name="Rectangle 4"/>
          <p:cNvSpPr/>
          <p:nvPr/>
        </p:nvSpPr>
        <p:spPr>
          <a:xfrm>
            <a:off x="927463" y="3910077"/>
            <a:ext cx="9901645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sz="28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कोविड-१९ परिस्थितीमधील आर्थिक व उपजीविकेबाबत असुरक्षितता: समाजकार्य हस्तक्षेप </a:t>
            </a:r>
            <a:endParaRPr lang="en-US" sz="28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48590" name="Rectangle 6"/>
          <p:cNvSpPr/>
          <p:nvPr/>
        </p:nvSpPr>
        <p:spPr>
          <a:xfrm>
            <a:off x="927463" y="5149964"/>
            <a:ext cx="990164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विद्यार्थी समाजकार्यकर्ता</a:t>
            </a:r>
            <a:r>
              <a:rPr 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48591" name="Rectangle 7"/>
          <p:cNvSpPr/>
          <p:nvPr/>
        </p:nvSpPr>
        <p:spPr>
          <a:xfrm>
            <a:off x="927463" y="5724857"/>
            <a:ext cx="990164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sz="2000" b="1" dirty="0" err="1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प्रतिक</a:t>
            </a:r>
            <a:r>
              <a:rPr lang="en-US" sz="2000" b="1" dirty="0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दिलीप</a:t>
            </a:r>
            <a:r>
              <a:rPr lang="en-US" sz="2000" b="1" dirty="0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भालसिंग</a:t>
            </a:r>
            <a:r>
              <a:rPr lang="en-US" sz="2000" b="1" dirty="0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0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97157" name="Picture 13"/>
          <p:cNvPicPr>
            <a:picLocks noChangeAspect="1"/>
          </p:cNvPicPr>
          <p:nvPr/>
        </p:nvPicPr>
        <p:blipFill rotWithShape="1">
          <a:blip r:embed="rId3"/>
          <a:srcRect r="56705"/>
          <a:stretch>
            <a:fillRect/>
          </a:stretch>
        </p:blipFill>
        <p:spPr>
          <a:xfrm>
            <a:off x="9588137" y="5257800"/>
            <a:ext cx="2603863" cy="1600200"/>
          </a:xfrm>
          <a:prstGeom prst="rect">
            <a:avLst/>
          </a:prstGeom>
        </p:spPr>
      </p:pic>
      <p:pic>
        <p:nvPicPr>
          <p:cNvPr id="2097158" name="Picture 14"/>
          <p:cNvPicPr>
            <a:picLocks noChangeAspect="1"/>
          </p:cNvPicPr>
          <p:nvPr/>
        </p:nvPicPr>
        <p:blipFill rotWithShape="1">
          <a:blip r:embed="rId4"/>
          <a:srcRect b="27368"/>
          <a:stretch>
            <a:fillRect/>
          </a:stretch>
        </p:blipFill>
        <p:spPr>
          <a:xfrm>
            <a:off x="0" y="5548818"/>
            <a:ext cx="2362200" cy="1404394"/>
          </a:xfrm>
          <a:prstGeom prst="rect">
            <a:avLst/>
          </a:prstGeom>
        </p:spPr>
      </p:pic>
      <p:sp>
        <p:nvSpPr>
          <p:cNvPr id="1048592" name="Rectangle 15"/>
          <p:cNvSpPr/>
          <p:nvPr/>
        </p:nvSpPr>
        <p:spPr>
          <a:xfrm>
            <a:off x="927462" y="3452438"/>
            <a:ext cx="9901645" cy="545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sz="2800" b="1" dirty="0" err="1">
                <a:solidFill>
                  <a:schemeClr val="accent3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विषय</a:t>
            </a:r>
            <a:endParaRPr lang="en-US" sz="28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4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4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4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8" grpId="0"/>
      <p:bldP spid="1048589" grpId="0"/>
      <p:bldP spid="1048590" grpId="0"/>
      <p:bldP spid="1048591" grpId="0"/>
      <p:bldP spid="10485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4986" cy="840505"/>
          </a:xfrm>
        </p:spPr>
        <p:txBody>
          <a:bodyPr/>
          <a:lstStyle/>
          <a:p>
            <a:pPr algn="ctr"/>
            <a:r>
              <a:rPr lang="mr-IN" sz="3200" b="1" dirty="0" smtClean="0">
                <a:solidFill>
                  <a:schemeClr val="accent3"/>
                </a:solidFill>
              </a:rPr>
              <a:t>क्षेत्रकार्य संस्था 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pic>
        <p:nvPicPr>
          <p:cNvPr id="209715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497" y="1162594"/>
            <a:ext cx="5438503" cy="4101737"/>
          </a:xfrm>
          <a:prstGeom prst="rect">
            <a:avLst/>
          </a:prstGeom>
        </p:spPr>
      </p:pic>
      <p:sp>
        <p:nvSpPr>
          <p:cNvPr id="1048598" name="Rectangle 7"/>
          <p:cNvSpPr/>
          <p:nvPr/>
        </p:nvSpPr>
        <p:spPr>
          <a:xfrm>
            <a:off x="1067138" y="1369929"/>
            <a:ext cx="44614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r-IN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Rubik"/>
              </a:rPr>
              <a:t>अहमदनगर महानगरपलिका</a:t>
            </a:r>
            <a:endParaRPr lang="mr-IN" sz="2400" b="1" i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Rubik"/>
            </a:endParaRPr>
          </a:p>
        </p:txBody>
      </p:sp>
      <p:graphicFrame>
        <p:nvGraphicFramePr>
          <p:cNvPr id="4194304" name="Diagram 8"/>
          <p:cNvGraphicFramePr>
            <a:graphicFrameLocks/>
          </p:cNvGraphicFramePr>
          <p:nvPr/>
        </p:nvGraphicFramePr>
        <p:xfrm>
          <a:off x="515482" y="4191095"/>
          <a:ext cx="8602392" cy="2892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48599" name="Rectangle 9"/>
          <p:cNvSpPr/>
          <p:nvPr/>
        </p:nvSpPr>
        <p:spPr>
          <a:xfrm>
            <a:off x="646111" y="2517866"/>
            <a:ext cx="5586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</a:rPr>
              <a:t>- 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</a:rPr>
              <a:t>२००३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</a:rPr>
              <a:t>पासून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</a:rPr>
              <a:t>कार्यरत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</a:rPr>
              <a:t>अहमदनगर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</a:rPr>
              <a:t>शहरासाठी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</a:rPr>
              <a:t>कार्यरत</a:t>
            </a: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</a:rPr>
              <a:t>.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1048600" name="Rectangle 10"/>
          <p:cNvSpPr/>
          <p:nvPr/>
        </p:nvSpPr>
        <p:spPr>
          <a:xfrm>
            <a:off x="657497" y="2025661"/>
            <a:ext cx="4437381" cy="3581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dirty="0" smtClean="0">
                <a:latin typeface="Roboto"/>
              </a:rPr>
              <a:t>- नगरविकास </a:t>
            </a:r>
            <a:r>
              <a:rPr lang="mr-IN" dirty="0">
                <a:latin typeface="Roboto"/>
              </a:rPr>
              <a:t>विभाग, महाराष्ट्र शासन, </a:t>
            </a:r>
            <a:r>
              <a:rPr lang="mr-IN" dirty="0" smtClean="0">
                <a:latin typeface="Roboto"/>
              </a:rPr>
              <a:t>मंत्रालय</a:t>
            </a:r>
            <a:r>
              <a:rPr lang="mr-IN" dirty="0">
                <a:latin typeface="Roboto"/>
              </a:rPr>
              <a:t> </a:t>
            </a:r>
            <a:r>
              <a:rPr lang="mr-IN" dirty="0" smtClean="0">
                <a:latin typeface="Roboto"/>
              </a:rPr>
              <a:t>अंतर्गत</a:t>
            </a:r>
            <a:endParaRPr lang="en-US" dirty="0"/>
          </a:p>
        </p:txBody>
      </p:sp>
      <p:sp>
        <p:nvSpPr>
          <p:cNvPr id="1048601" name="Rectangle 11"/>
          <p:cNvSpPr/>
          <p:nvPr/>
        </p:nvSpPr>
        <p:spPr>
          <a:xfrm>
            <a:off x="657497" y="3052596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b="1" dirty="0" smtClean="0">
                <a:latin typeface="Mangal" panose="02040503050203030202" pitchFamily="18" charset="0"/>
                <a:ea typeface="Calibri" panose="020F0502020204030204" pitchFamily="34" charset="0"/>
              </a:rPr>
              <a:t>- </a:t>
            </a:r>
            <a:r>
              <a:rPr lang="en-US" b="1" dirty="0" err="1" smtClean="0">
                <a:latin typeface="Mangal" panose="02040503050203030202" pitchFamily="18" charset="0"/>
                <a:ea typeface="Calibri" panose="020F0502020204030204" pitchFamily="34" charset="0"/>
              </a:rPr>
              <a:t>आयुक्त</a:t>
            </a:r>
            <a:r>
              <a:rPr lang="en-US" b="1" dirty="0" smtClean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mr-IN" b="1" dirty="0" smtClean="0">
                <a:latin typeface="Mangal" panose="02040503050203030202" pitchFamily="18" charset="0"/>
                <a:ea typeface="Calibri" panose="020F0502020204030204" pitchFamily="34" charset="0"/>
              </a:rPr>
              <a:t>– मा. श्री. शंकर गोरे</a:t>
            </a:r>
            <a:endParaRPr lang="en-US" b="1" dirty="0"/>
          </a:p>
        </p:txBody>
      </p:sp>
      <p:sp>
        <p:nvSpPr>
          <p:cNvPr id="1048602" name="Rectangle 3"/>
          <p:cNvSpPr/>
          <p:nvPr/>
        </p:nvSpPr>
        <p:spPr>
          <a:xfrm>
            <a:off x="657497" y="3619636"/>
            <a:ext cx="6096000" cy="3708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-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याअंतर्गत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विविध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विभाग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कार्यरत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असून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त्याद्वारे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महापालिकेचे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चालते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19430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46111" y="779289"/>
            <a:ext cx="9404723" cy="683751"/>
          </a:xfrm>
        </p:spPr>
        <p:txBody>
          <a:bodyPr/>
          <a:lstStyle/>
          <a:p>
            <a:pPr algn="ctr"/>
            <a:r>
              <a:rPr lang="mr-IN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दीनदयाळ अंत्योदय राष्ट्रीय नागरी उपजीविका अभियान कक्ष</a:t>
            </a:r>
            <a:endParaRPr lang="en-US" sz="24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04" name="Rectangle 2"/>
          <p:cNvSpPr/>
          <p:nvPr/>
        </p:nvSpPr>
        <p:spPr>
          <a:xfrm>
            <a:off x="1071154" y="1863599"/>
            <a:ext cx="782465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-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हा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विभाग</a:t>
            </a: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द्वारे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दीनदयाळ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अंत्योदय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-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राष्ट्रीय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नागरी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उपजीविका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अभियान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राबवण्याचे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केले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जाते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या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विभागाद्वारे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अभियानातील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विविध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अहमदनगर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शहरात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राबवण्यात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येतात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विभागप्रमुख – मा.श्री. निलेश शिंदे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     मा.श्री. नानासाहेब बेल्हेकर</a:t>
            </a:r>
          </a:p>
        </p:txBody>
      </p:sp>
      <p:pic>
        <p:nvPicPr>
          <p:cNvPr id="2097160" name="Picture 4"/>
          <p:cNvPicPr>
            <a:picLocks noChangeAspect="1"/>
          </p:cNvPicPr>
          <p:nvPr/>
        </p:nvPicPr>
        <p:blipFill rotWithShape="1">
          <a:blip r:embed="rId2"/>
          <a:srcRect l="14389" r="10320"/>
          <a:stretch>
            <a:fillRect/>
          </a:stretch>
        </p:blipFill>
        <p:spPr>
          <a:xfrm>
            <a:off x="8895806" y="1251792"/>
            <a:ext cx="3122023" cy="2303674"/>
          </a:xfrm>
          <a:prstGeom prst="rect">
            <a:avLst/>
          </a:prstGeom>
        </p:spPr>
      </p:pic>
      <p:pic>
        <p:nvPicPr>
          <p:cNvPr id="209716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8869" y="4027969"/>
            <a:ext cx="3095897" cy="2199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3751"/>
          </a:xfrm>
        </p:spPr>
        <p:txBody>
          <a:bodyPr/>
          <a:lstStyle/>
          <a:p>
            <a:pPr algn="ctr"/>
            <a:r>
              <a:rPr lang="mr-IN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विद्यार्थी समाजकार्यकर्त्याने केलेली कार्य </a:t>
            </a:r>
            <a:endParaRPr lang="en-US" sz="2400" b="1" i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06" name="Rectangle 2"/>
          <p:cNvSpPr/>
          <p:nvPr/>
        </p:nvSpPr>
        <p:spPr>
          <a:xfrm>
            <a:off x="927463" y="1411316"/>
            <a:ext cx="9483634" cy="4970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महानगरपालिके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अंतर्गत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येणाऱ्या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विविध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संदर्भातील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-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विविध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शासकीय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योजनाची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माहिती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पुरविणे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-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योजनांसाठी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आवश्यक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कागदपत्रांची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पूर्तता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करणे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-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गृहभेटी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-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योजनां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संदर्भात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कार्यलयीन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कोविड-१९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परिस्थितीत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पालकांचा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मृत्यू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झाल्याने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अनाथ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झालेल्या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मुलांचा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सर्वे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करून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आर्थिक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सहाय्य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मिळवून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देणे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महापौर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सहाय्यता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निधी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बाबत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जनजागृती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वैदुवाडी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कोविड–१९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लसीकरण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संदर्भात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जनजागृती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कार्यक्रम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mr-IN" b="1" dirty="0" smtClean="0">
              <a:solidFill>
                <a:schemeClr val="tx1">
                  <a:lumMod val="95000"/>
                </a:schemeClr>
              </a:solidFill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कोविड–१९ लसीकरण केंद्राविषयी लोकांना माहिती देणे व लोकांना कोविड-१९ लस घेण्यास प्रोत्साहन देणे.</a:t>
            </a:r>
            <a:endParaRPr lang="en-US" b="1" dirty="0" smtClean="0">
              <a:solidFill>
                <a:schemeClr val="tx1">
                  <a:lumMod val="95000"/>
                </a:schemeClr>
              </a:solidFill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mr-IN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रक्तदान शिबिराचे आयोजन.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97162" name="Picture 3"/>
          <p:cNvPicPr>
            <a:picLocks noChangeAspect="1"/>
          </p:cNvPicPr>
          <p:nvPr/>
        </p:nvPicPr>
        <p:blipFill rotWithShape="1">
          <a:blip r:embed="rId2"/>
          <a:srcRect b="7231"/>
          <a:stretch>
            <a:fillRect/>
          </a:stretch>
        </p:blipFill>
        <p:spPr>
          <a:xfrm>
            <a:off x="9940834" y="4868925"/>
            <a:ext cx="2139641" cy="1989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2121602" y="457200"/>
            <a:ext cx="5258912" cy="1358536"/>
          </a:xfrm>
        </p:spPr>
        <p:txBody>
          <a:bodyPr/>
          <a:lstStyle/>
          <a:p>
            <a:pPr algn="ctr"/>
            <a:r>
              <a:rPr lang="en-US" dirty="0"/>
              <a:t> </a:t>
            </a:r>
            <a:r>
              <a:rPr lang="mr-IN" dirty="0" smtClean="0"/>
              <a:t>पंतप्रधान स्वनिधी योजना </a:t>
            </a:r>
            <a:br>
              <a:rPr lang="mr-IN" dirty="0" smtClean="0"/>
            </a:br>
            <a:r>
              <a:rPr lang="en-US" sz="1600" b="1" dirty="0" smtClean="0">
                <a:hlinkClick r:id="rId2"/>
              </a:rPr>
              <a:t>PM </a:t>
            </a:r>
            <a:r>
              <a:rPr lang="en-US" sz="1600" b="1" dirty="0">
                <a:hlinkClick r:id="rId2"/>
              </a:rPr>
              <a:t>Street Vendor's </a:t>
            </a:r>
            <a:r>
              <a:rPr lang="en-US" sz="1600" b="1" dirty="0" err="1">
                <a:hlinkClick r:id="rId2"/>
              </a:rPr>
              <a:t>AtmaNirbhar</a:t>
            </a:r>
            <a:r>
              <a:rPr lang="en-US" sz="1600" b="1" dirty="0">
                <a:hlinkClick r:id="rId2"/>
              </a:rPr>
              <a:t> </a:t>
            </a:r>
            <a:r>
              <a:rPr lang="en-US" sz="1600" b="1" dirty="0" err="1">
                <a:hlinkClick r:id="rId2"/>
              </a:rPr>
              <a:t>Nidhi</a:t>
            </a:r>
            <a:r>
              <a:rPr lang="en-US" sz="1600" b="1" dirty="0">
                <a:hlinkClick r:id="rId2"/>
              </a:rPr>
              <a:t> (PM </a:t>
            </a:r>
            <a:r>
              <a:rPr lang="en-US" sz="1600" b="1" dirty="0" err="1">
                <a:hlinkClick r:id="rId2"/>
              </a:rPr>
              <a:t>SVANidhi</a:t>
            </a:r>
            <a:r>
              <a:rPr lang="en-US" sz="1600" b="1" dirty="0">
                <a:hlinkClick r:id="rId2"/>
              </a:rPr>
              <a:t>)</a:t>
            </a:r>
            <a:r>
              <a:rPr lang="en-US" sz="1600" dirty="0"/>
              <a:t> 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63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612" t="2360" b="20144"/>
          <a:stretch>
            <a:fillRect/>
          </a:stretch>
        </p:blipFill>
        <p:spPr>
          <a:xfrm>
            <a:off x="9810205" y="1136469"/>
            <a:ext cx="2129767" cy="1881052"/>
          </a:xfrm>
        </p:spPr>
      </p:pic>
      <p:sp>
        <p:nvSpPr>
          <p:cNvPr id="104861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953" y="1992085"/>
            <a:ext cx="7471956" cy="473528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mr-IN" sz="1800" dirty="0" smtClean="0">
                <a:solidFill>
                  <a:srgbClr val="00B0F0"/>
                </a:solidFill>
              </a:rPr>
              <a:t>सुरवात</a:t>
            </a:r>
            <a:r>
              <a:rPr lang="mr-IN" sz="1800" dirty="0" smtClean="0"/>
              <a:t> – १ जून २०२०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r-IN" sz="1800" dirty="0" smtClean="0">
                <a:solidFill>
                  <a:srgbClr val="00B0F0"/>
                </a:solidFill>
              </a:rPr>
              <a:t>उद्देश</a:t>
            </a:r>
            <a:r>
              <a:rPr lang="mr-IN" sz="1800" dirty="0" smtClean="0"/>
              <a:t> – </a:t>
            </a:r>
          </a:p>
          <a:p>
            <a:r>
              <a:rPr lang="mr-IN" sz="1800" dirty="0" smtClean="0"/>
              <a:t>- पथविक्रेत्यांना</a:t>
            </a:r>
            <a:r>
              <a:rPr lang="mr-IN" sz="1600" dirty="0" smtClean="0"/>
              <a:t> </a:t>
            </a:r>
            <a:r>
              <a:rPr lang="mr-IN" sz="1800" dirty="0" smtClean="0"/>
              <a:t>[फेरीवाल्यांना</a:t>
            </a:r>
            <a:r>
              <a:rPr lang="mr-IN" sz="1600" dirty="0" smtClean="0"/>
              <a:t>]</a:t>
            </a:r>
            <a:r>
              <a:rPr lang="mr-IN" sz="1800" dirty="0" smtClean="0"/>
              <a:t> आर्थिक सहाय्य म्हणून खेळते भांडवल १०,००० पर्यंतचे कर्ज स्वरुपात मिळवून देणे.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r-IN" sz="1800" dirty="0" smtClean="0">
                <a:solidFill>
                  <a:srgbClr val="00B0F0"/>
                </a:solidFill>
              </a:rPr>
              <a:t>लाभार्थी</a:t>
            </a:r>
            <a:r>
              <a:rPr lang="mr-IN" sz="1800" dirty="0" smtClean="0"/>
              <a:t> – </a:t>
            </a:r>
          </a:p>
          <a:p>
            <a:r>
              <a:rPr lang="mr-IN" sz="1800" dirty="0" smtClean="0"/>
              <a:t>- मनपाकडून प्रदान करण्यात आलेले विक्री प्रमाणपत्र असलेले पथविक्रीते.</a:t>
            </a:r>
          </a:p>
          <a:p>
            <a:r>
              <a:rPr lang="mr-IN" sz="1800" dirty="0" smtClean="0"/>
              <a:t>- मनपाकडून करण्यात आलेल्या सर्वेक्षणात असलेले पथविक्रेते.</a:t>
            </a:r>
          </a:p>
          <a:p>
            <a:r>
              <a:rPr lang="mr-IN" sz="1800" dirty="0" smtClean="0"/>
              <a:t>- जे सर्वेक्षणात आले आहेत पण विक्री प्रमाणपत्र नाही, असे पथविक्रेते.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mr-IN" sz="1800" dirty="0" smtClean="0">
                <a:solidFill>
                  <a:srgbClr val="00B0F0"/>
                </a:solidFill>
              </a:rPr>
              <a:t>आवश्यक कागदपत्रे </a:t>
            </a:r>
            <a:r>
              <a:rPr lang="mr-IN" sz="1800" dirty="0" smtClean="0"/>
              <a:t>–</a:t>
            </a:r>
          </a:p>
          <a:p>
            <a:r>
              <a:rPr lang="mr-IN" sz="1800" dirty="0" smtClean="0"/>
              <a:t>- पासपोर्ट फोटो ,रेशनकार्ड, आधार कार्ड, बँक पासबुक, मतदान कार्ड.</a:t>
            </a:r>
          </a:p>
          <a:p>
            <a:r>
              <a:rPr lang="mr-IN" sz="1800" dirty="0" smtClean="0"/>
              <a:t> </a:t>
            </a:r>
          </a:p>
          <a:p>
            <a:pPr marL="285750" indent="-285750">
              <a:buFontTx/>
              <a:buChar char="-"/>
            </a:pPr>
            <a:endParaRPr lang="mr-IN" sz="1800" dirty="0" smtClean="0"/>
          </a:p>
          <a:p>
            <a:endParaRPr lang="mr-IN" sz="1800" dirty="0" smtClean="0"/>
          </a:p>
          <a:p>
            <a:endParaRPr lang="mr-IN" sz="1800" dirty="0" smtClean="0"/>
          </a:p>
          <a:p>
            <a:pPr>
              <a:lnSpc>
                <a:spcPct val="150000"/>
              </a:lnSpc>
            </a:pPr>
            <a:endParaRPr lang="mr-IN" sz="1800" dirty="0" smtClean="0"/>
          </a:p>
          <a:p>
            <a:endParaRPr lang="en-US" sz="1800" dirty="0"/>
          </a:p>
        </p:txBody>
      </p:sp>
      <p:pic>
        <p:nvPicPr>
          <p:cNvPr id="2097164" name="Picture 2" descr="Over 20 lakh street vendors line up for PM loan scheme — despite red tape |  India News,The Indian Expre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9965" y="3017521"/>
            <a:ext cx="1920240" cy="2011951"/>
          </a:xfrm>
          <a:prstGeom prst="rect">
            <a:avLst/>
          </a:prstGeom>
          <a:noFill/>
        </p:spPr>
      </p:pic>
      <p:pic>
        <p:nvPicPr>
          <p:cNvPr id="2097165" name="Picture 6" descr="Help street vendors affected by COVID-19"/>
          <p:cNvPicPr>
            <a:picLocks noChangeAspect="1" noChangeArrowheads="1"/>
          </p:cNvPicPr>
          <p:nvPr/>
        </p:nvPicPr>
        <p:blipFill rotWithShape="1">
          <a:blip r:embed="rId5"/>
          <a:srcRect r="27348"/>
          <a:stretch>
            <a:fillRect/>
          </a:stretch>
        </p:blipFill>
        <p:spPr bwMode="auto">
          <a:xfrm>
            <a:off x="9327401" y="5133703"/>
            <a:ext cx="2612571" cy="159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763677" y="870730"/>
            <a:ext cx="9404723" cy="631499"/>
          </a:xfrm>
        </p:spPr>
        <p:txBody>
          <a:bodyPr/>
          <a:lstStyle/>
          <a:p>
            <a:pPr algn="ctr"/>
            <a:r>
              <a:rPr lang="mr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कौशल्य विकास प्रशिक्षण योजना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16" name="Rectangle 2"/>
          <p:cNvSpPr/>
          <p:nvPr/>
        </p:nvSpPr>
        <p:spPr>
          <a:xfrm>
            <a:off x="763677" y="1667657"/>
            <a:ext cx="8561668" cy="3865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-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या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अंतर्गत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महाराष्ट्र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कौशल्य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विकास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सोसायटीच्या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नोंदणीकृत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संस्थेकडून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व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राष्ट्रीय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नागरी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उपजीविका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विभागाद्वारे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मोफत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प्रशिक्षण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देण्यात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येते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 प्रशिक्षण पूर्ण केल्यावर सबंधित कोर्सचे प्रमाणपत्र त्यांना प्रदान केले जाते.</a:t>
            </a:r>
          </a:p>
          <a:p>
            <a:pPr>
              <a:lnSpc>
                <a:spcPct val="20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 कोर्सचे प्रशिक्षण पूर्ण झाल्यावर स्वतः चा व्यवसाय अथवा नोकरी करायची असेल तर या प्रमाणपत्राची मदत होते.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b="1" dirty="0">
                <a:solidFill>
                  <a:srgbClr val="00000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>
          <a:xfrm>
            <a:off x="698362" y="622535"/>
            <a:ext cx="9404723" cy="749065"/>
          </a:xfrm>
        </p:spPr>
        <p:txBody>
          <a:bodyPr/>
          <a:lstStyle/>
          <a:p>
            <a:pPr algn="ctr"/>
            <a:r>
              <a:rPr lang="mr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कोविड-१९ संसर्गामुळे एक किंवा दोन्ही पालक गमावलेल्या बालकांना अर्थसहाय्य मिळणेबाबत नवीन योजना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18" name="Rectangle 2"/>
          <p:cNvSpPr/>
          <p:nvPr/>
        </p:nvSpPr>
        <p:spPr>
          <a:xfrm>
            <a:off x="979714" y="1745079"/>
            <a:ext cx="8516982" cy="5854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dirty="0" err="1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योजनेचा</a:t>
            </a:r>
            <a:r>
              <a:rPr lang="en-US" dirty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उद्देश</a:t>
            </a:r>
            <a:r>
              <a:rPr lang="en-US" dirty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– </a:t>
            </a:r>
            <a:endParaRPr lang="mr-IN" dirty="0" smtClean="0">
              <a:solidFill>
                <a:srgbClr val="00B0F0"/>
              </a:solidFill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महाराष्ट्र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राज्यामध्ये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कोरोना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(कोविड-१९)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संसर्ग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किंवा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इतर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कारणामुळे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दोन्ही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पालकांचा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मृत्यू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झाल्यामुळे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अनाथ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झालेल्या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०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ते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१८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वर्ष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वयोगटातील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बालकांचे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पुनर्वसन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करणे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व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त्यांच्या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सर्वांगीण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विकासासाठी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सहाय्य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करणे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mr-IN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लाभार्थी –</a:t>
            </a: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मार्च २०२० रोजी किंवा त्यानंतर कोरोना (कोविड-१९) संसर्गामुळे ज्या बालकाचे एक किवा दोन्ही पालक (आई आणि वडील) मृत्यू पावलेले आहेत अशी ० ते १८ वयोगटातील बालके.</a:t>
            </a: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मार्च २०२० रोजी किंवा त्यानंतर एका पालकाचा कोविड-१९ मुळे तर एका पालकाचा इतर कारणामुळे मृत्यू झाला असल्यास त्यांचो ० ते १८ वर्षाआतील बालके.</a:t>
            </a: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मार्च २०२० पूर्वी एका पालकाचा व मार्च २०२० नंतर एका पालकाचा कोविड-१९ मुळे मृत्यू झाला असल्यास त्यांची ० ते १८ वर्षाआतील बालके.</a:t>
            </a: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247900" algn="l"/>
              </a:tabLst>
            </a:pPr>
            <a:endParaRPr lang="mr-IN" dirty="0" smtClean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711426" y="740101"/>
            <a:ext cx="9404723" cy="827442"/>
          </a:xfrm>
        </p:spPr>
        <p:txBody>
          <a:bodyPr/>
          <a:lstStyle/>
          <a:p>
            <a:pPr algn="ctr"/>
            <a:r>
              <a:rPr lang="mr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महापौर वैद्यकीय सहाय्यता निधी योजना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20" name="Rectangle 2"/>
          <p:cNvSpPr/>
          <p:nvPr/>
        </p:nvSpPr>
        <p:spPr>
          <a:xfrm>
            <a:off x="1476103" y="1793248"/>
            <a:ext cx="7916091" cy="4275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en-US" dirty="0" err="1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उद्देश</a:t>
            </a:r>
            <a:r>
              <a:rPr lang="en-US" dirty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–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हृदय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मूत्रपिंड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ब्लडकॅन्सर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मेंदूवरील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शस्त्रक्रिया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व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इतर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दुर्धर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आजारासाठी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गरीब रुग्णांना </a:t>
            </a:r>
            <a:r>
              <a:rPr lang="en-US" dirty="0" err="1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आर्थिक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मदत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पुरवणे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यात ५,००० व १०,००० प्रत्येकी आर्थिक सहाय्य गरजू रुग्णास दिले जाते.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2247900" algn="l"/>
              </a:tabLst>
            </a:pPr>
            <a:r>
              <a:rPr lang="mr-IN" dirty="0" smtClean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आवश्यक कागदपत्रे –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दोन नगरसेवक यांचे मदत देणे बाबत शिफारस पत्र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उत्पन्नाचा दाखला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दवाखान्याचे खर्चाचे सर्टिफिकेट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आधारकार्ड / निवडणूक ओळखपत्र झेरॉक्स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2479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97168" name="Picture 3"/>
          <p:cNvPicPr>
            <a:picLocks noChangeAspect="1"/>
          </p:cNvPicPr>
          <p:nvPr/>
        </p:nvPicPr>
        <p:blipFill rotWithShape="1">
          <a:blip r:embed="rId2"/>
          <a:srcRect l="67016" t="6193" r="2317" b="42874"/>
          <a:stretch>
            <a:fillRect/>
          </a:stretch>
        </p:blipFill>
        <p:spPr>
          <a:xfrm>
            <a:off x="9013371" y="1153822"/>
            <a:ext cx="2730137" cy="28477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1194141" y="649876"/>
            <a:ext cx="5716110" cy="733697"/>
          </a:xfrm>
        </p:spPr>
        <p:txBody>
          <a:bodyPr/>
          <a:lstStyle/>
          <a:p>
            <a:pPr algn="ctr"/>
            <a:r>
              <a:rPr lang="mr-I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संजय गांधी निराधार योजना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69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3578" y="1016725"/>
            <a:ext cx="3984170" cy="3294017"/>
          </a:xfrm>
        </p:spPr>
      </p:pic>
      <p:sp>
        <p:nvSpPr>
          <p:cNvPr id="1048622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141" y="1644830"/>
            <a:ext cx="5716110" cy="4982755"/>
          </a:xfrm>
        </p:spPr>
        <p:txBody>
          <a:bodyPr>
            <a:normAutofit fontScale="92857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mr-IN" sz="1900" dirty="0" smtClean="0">
                <a:solidFill>
                  <a:srgbClr val="00B0F0"/>
                </a:solidFill>
              </a:rPr>
              <a:t>उद्देश –</a:t>
            </a:r>
          </a:p>
          <a:p>
            <a:r>
              <a:rPr lang="mr-IN" sz="1900" dirty="0"/>
              <a:t>निराधार </a:t>
            </a:r>
            <a:r>
              <a:rPr lang="mr-IN" sz="1900" dirty="0" smtClean="0"/>
              <a:t>व्यक्तीं, अंध, अपंग</a:t>
            </a:r>
            <a:r>
              <a:rPr lang="mr-IN" sz="1900" dirty="0"/>
              <a:t>, अनाथ मुले</a:t>
            </a:r>
            <a:r>
              <a:rPr lang="mr-IN" sz="1900" dirty="0" smtClean="0"/>
              <a:t>, घटोस्फोटीत </a:t>
            </a:r>
            <a:r>
              <a:rPr lang="mr-IN" sz="1900" dirty="0"/>
              <a:t>स्त्रिया</a:t>
            </a:r>
            <a:r>
              <a:rPr lang="mr-IN" sz="1900" dirty="0" smtClean="0"/>
              <a:t>, दुर्लक्षित </a:t>
            </a:r>
            <a:r>
              <a:rPr lang="mr-IN" sz="1900" dirty="0"/>
              <a:t>स्त्रिया, वेश्याव्यवसायातून मुक्त स्त्रिया, अत्याचारित महिला</a:t>
            </a:r>
            <a:r>
              <a:rPr lang="mr-IN" sz="1900" dirty="0" smtClean="0"/>
              <a:t>, तृतीयपंथी [ट्रान्सजेन्डर] ई. आर्थिक मदत करणे.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mr-IN" sz="1900" dirty="0" smtClean="0">
                <a:solidFill>
                  <a:srgbClr val="00B0F0"/>
                </a:solidFill>
              </a:rPr>
              <a:t>लाभार्थी-</a:t>
            </a:r>
          </a:p>
          <a:p>
            <a:r>
              <a:rPr lang="mr-IN" sz="1900" dirty="0" smtClean="0"/>
              <a:t>निराधार व्यक्ती, अंध, अपंग, अनाथ मुले, घटोस्फोटीत स्त्रिया, दुर्लक्षित स्त्रिया, वेश्याव्यवसायातून मुक्त स्त्रिया, अत्याचारित महिला, ट्रान्सजेन्डर ई.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mr-IN" sz="1900" dirty="0" smtClean="0">
                <a:solidFill>
                  <a:srgbClr val="00B0F0"/>
                </a:solidFill>
              </a:rPr>
              <a:t>पात्रता – </a:t>
            </a:r>
          </a:p>
          <a:p>
            <a:r>
              <a:rPr lang="mr-IN" sz="1900" dirty="0" smtClean="0"/>
              <a:t>वय ६५ वर्षापेक्षा कमी आणि कुटुंबाचे उत्पन्न प्रतिवर्षी रुपये २१,००० पर्यंत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mr-IN" sz="1900" dirty="0" smtClean="0">
                <a:solidFill>
                  <a:srgbClr val="00B0F0"/>
                </a:solidFill>
              </a:rPr>
              <a:t>फायदे –</a:t>
            </a:r>
            <a:r>
              <a:rPr lang="mr-IN" sz="1900" dirty="0" smtClean="0"/>
              <a:t> </a:t>
            </a:r>
          </a:p>
          <a:p>
            <a:r>
              <a:rPr lang="mr-IN" sz="1900" dirty="0" smtClean="0"/>
              <a:t>प्रत्येक लाभार्थीस दरमहा ६०० रु आणि एकापेक्षा अधिक लाभार्थी असलेल्या कुटुंबाला दरमहा ९००० रु मिळतील.</a:t>
            </a:r>
          </a:p>
          <a:p>
            <a:endParaRPr lang="mr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992777" y="648661"/>
            <a:ext cx="9057076" cy="801316"/>
          </a:xfrm>
        </p:spPr>
        <p:txBody>
          <a:bodyPr/>
          <a:lstStyle/>
          <a:p>
            <a:pPr algn="ctr"/>
            <a:r>
              <a:rPr lang="mr-IN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रक्तदान शिबिराचे आयोजन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1103312" y="1645920"/>
            <a:ext cx="8946541" cy="4602479"/>
          </a:xfrm>
        </p:spPr>
        <p:txBody>
          <a:bodyPr/>
          <a:lstStyle/>
          <a:p>
            <a:r>
              <a:rPr lang="mr-IN" dirty="0" smtClean="0"/>
              <a:t>CSRD संस्था व अहमदनगर पालिका संचालित बाळासाहेब देशपांडे हॉस्पिटल रक्तपेढी यांच्या संयुक्त विद्यमानाने विद्यार्थी समाजकार्यकर्त्याने रक्तदान शिबाराचे आयोजन केले. याद्वारे समुदायातील लोकांना रक्तदान करण्याचे महत्व पटवून देण्यात आले.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9717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3" y="3524790"/>
            <a:ext cx="2405088" cy="3291840"/>
          </a:xfrm>
          <a:prstGeom prst="rect">
            <a:avLst/>
          </a:prstGeom>
        </p:spPr>
      </p:pic>
      <p:pic>
        <p:nvPicPr>
          <p:cNvPr id="209717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9" y="3746858"/>
            <a:ext cx="2442755" cy="3056709"/>
          </a:xfrm>
          <a:prstGeom prst="rect">
            <a:avLst/>
          </a:prstGeom>
        </p:spPr>
      </p:pic>
      <p:pic>
        <p:nvPicPr>
          <p:cNvPr id="2097172" name="Picture 5"/>
          <p:cNvPicPr>
            <a:picLocks noChangeAspect="1"/>
          </p:cNvPicPr>
          <p:nvPr/>
        </p:nvPicPr>
        <p:blipFill rotWithShape="1">
          <a:blip r:embed="rId4"/>
          <a:srcRect t="22476" b="16952"/>
          <a:stretch>
            <a:fillRect/>
          </a:stretch>
        </p:blipFill>
        <p:spPr>
          <a:xfrm>
            <a:off x="2750870" y="3122022"/>
            <a:ext cx="2657154" cy="1802675"/>
          </a:xfrm>
          <a:prstGeom prst="rect">
            <a:avLst/>
          </a:prstGeom>
        </p:spPr>
      </p:pic>
      <p:pic>
        <p:nvPicPr>
          <p:cNvPr id="2097173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770" y="3122022"/>
            <a:ext cx="2933109" cy="1844039"/>
          </a:xfrm>
          <a:prstGeom prst="rect">
            <a:avLst/>
          </a:prstGeom>
        </p:spPr>
      </p:pic>
      <p:pic>
        <p:nvPicPr>
          <p:cNvPr id="2097174" name="Picture 7"/>
          <p:cNvPicPr>
            <a:picLocks noChangeAspect="1"/>
          </p:cNvPicPr>
          <p:nvPr/>
        </p:nvPicPr>
        <p:blipFill rotWithShape="1">
          <a:blip r:embed="rId6"/>
          <a:srcRect r="20929"/>
          <a:stretch>
            <a:fillRect/>
          </a:stretch>
        </p:blipFill>
        <p:spPr>
          <a:xfrm>
            <a:off x="3439967" y="5068388"/>
            <a:ext cx="5120640" cy="17460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Diagram 2"/>
          <p:cNvGraphicFramePr>
            <a:graphicFrameLocks/>
          </p:cNvGraphicFramePr>
          <p:nvPr/>
        </p:nvGraphicFramePr>
        <p:xfrm>
          <a:off x="1711234" y="561703"/>
          <a:ext cx="8213634" cy="5995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19430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802865" y="831541"/>
            <a:ext cx="9404723" cy="762128"/>
          </a:xfrm>
        </p:spPr>
        <p:txBody>
          <a:bodyPr/>
          <a:lstStyle/>
          <a:p>
            <a:pPr algn="ctr"/>
            <a:r>
              <a:rPr lang="mr-IN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क्षेत्राकार्या दरम्यान आलेली आव्हाने </a:t>
            </a:r>
            <a:endParaRPr lang="en-US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34" name="Rectangle 2"/>
          <p:cNvSpPr/>
          <p:nvPr/>
        </p:nvSpPr>
        <p:spPr>
          <a:xfrm>
            <a:off x="1397726" y="2041442"/>
            <a:ext cx="8634548" cy="4225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NULM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विभागांतर्गत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प्रथमच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प्रशासकीय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कार्य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करत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असल्याने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वातावरणाशी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सामायोजनाची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समस्या</a:t>
            </a:r>
            <a:r>
              <a:rPr lang="en-US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जाणवली</a:t>
            </a:r>
            <a:r>
              <a:rPr lang="en-US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mr-IN" dirty="0" smtClean="0">
              <a:latin typeface="Mangal" panose="02040503050203030202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समुदायातील अनेक कुटुंबातील एक किंवा अधिक व्यक्तींचा कोविडमुळे मृत्यू झालेला असल्याने अशा कुटुंबाशी संवाद साधून योजनांची माहिती देणे आव्हान होते.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कोविड-१९ संसर्गाचे सावट असल्याने समुदायात जाऊन काम करणे जोखमीचे जाणवले.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समुदायातील लोकांना स्वतः चा परिचय देवून स्वतःची बाजू पटवून देणे आव्हानात्मक असल्याचे दिसून आले.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mr-IN" dirty="0" smtClean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724488" y="661724"/>
            <a:ext cx="9404723" cy="788253"/>
          </a:xfrm>
        </p:spPr>
        <p:txBody>
          <a:bodyPr/>
          <a:lstStyle/>
          <a:p>
            <a:pPr algn="ctr"/>
            <a:r>
              <a:rPr lang="mr-IN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निरीक्षण व शिकण्यास मिळालेल्या बाबी</a:t>
            </a:r>
            <a:endParaRPr lang="en-US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36" name="Rectangle 2"/>
          <p:cNvSpPr/>
          <p:nvPr/>
        </p:nvSpPr>
        <p:spPr>
          <a:xfrm>
            <a:off x="1254034" y="1449977"/>
            <a:ext cx="8974183" cy="552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निरीक्षण</a:t>
            </a:r>
            <a:r>
              <a:rPr lang="en-US" sz="2000" dirty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smtClean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–</a:t>
            </a:r>
            <a:r>
              <a:rPr lang="mr-IN" sz="2000" dirty="0" smtClean="0">
                <a:solidFill>
                  <a:srgbClr val="00B0F0"/>
                </a:solidFill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NULM विभागांतर्गत सुरु असणाऱ्या विविध योजनांचा फायदा समुदायातील विविध वर्गातील लोकांना होत असल्याचे दिसून आले.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अनेक नागरिकांना शासकीय योजनांची संपूर्ण माहिती नसल्याने योजनेचा फायदा घेता येत नाही.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 कोविड-१९ संसर्गाचा प्रभाव मोठ्याप्रमाणात झाला असून समुदायातील कुटुंबांची आर्थिक परिस्थिती कोलमडलेली दिसून आली.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 कोविड-१९ च्या लसीकरणाची प्रक्रिया सुरु असून लोकांचा प्रतिसाद चांगला आहे.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mr-IN" sz="2000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शिकण्यास मिळालेल्या बाबी-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विविध शासकीय योजनाची माहिती मिळून ती समुदायातील लोकांना पोहचवण्याचे कार्य शिकण्यास मिळाले.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समुदायातील समस्यांचे अवलोकन करून त्यावर काम कसे करावे हे शिकण्यास मिळाले.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r-IN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अडचणीमध्ये काम करण्याची क्षमता वाढली असून याबरोबरच संवाद कौशल्य, कार्यालयीन कामकाज कौशल्य, वेळेचे व्यवस्थापन याबाबी विकसित झाल्या.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1129437" y="2790970"/>
            <a:ext cx="9404723" cy="1075636"/>
          </a:xfrm>
        </p:spPr>
        <p:txBody>
          <a:bodyPr/>
          <a:lstStyle/>
          <a:p>
            <a:pPr algn="ctr"/>
            <a:r>
              <a:rPr lang="mr-IN" sz="5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धन्यवाद</a:t>
            </a:r>
            <a:endParaRPr lang="en-US" sz="5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863</Words>
  <Application>Microsoft Office PowerPoint</Application>
  <PresentationFormat>Custom</PresentationFormat>
  <Paragraphs>105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Ion</vt:lpstr>
      <vt:lpstr>Slide 1</vt:lpstr>
      <vt:lpstr>क्षेत्रकार्य संस्था </vt:lpstr>
      <vt:lpstr>दीनदयाळ अंत्योदय राष्ट्रीय नागरी उपजीविका अभियान कक्ष</vt:lpstr>
      <vt:lpstr>विद्यार्थी समाजकार्यकर्त्याने केलेली कार्य </vt:lpstr>
      <vt:lpstr> पंतप्रधान स्वनिधी योजना  PM Street Vendor's AtmaNirbhar Nidhi (PM SVANidhi) </vt:lpstr>
      <vt:lpstr>कौशल्य विकास प्रशिक्षण योजना </vt:lpstr>
      <vt:lpstr>कोविड-१९ संसर्गामुळे एक किंवा दोन्ही पालक गमावलेल्या बालकांना अर्थसहाय्य मिळणेबाबत नवीन योजना </vt:lpstr>
      <vt:lpstr>महापौर वैद्यकीय सहाय्यता निधी योजना </vt:lpstr>
      <vt:lpstr>संजय गांधी निराधार योजना </vt:lpstr>
      <vt:lpstr>रक्तदान शिबिराचे आयोजन</vt:lpstr>
      <vt:lpstr>Slide 11</vt:lpstr>
      <vt:lpstr>क्षेत्राकार्या दरम्यान आलेली आव्हाने </vt:lpstr>
      <vt:lpstr>निरीक्षण व शिकण्यास मिळालेल्या बाबी</vt:lpstr>
      <vt:lpstr>धन्यवाद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</dc:creator>
  <cp:lastModifiedBy>Ashish sir</cp:lastModifiedBy>
  <cp:revision>13</cp:revision>
  <dcterms:created xsi:type="dcterms:W3CDTF">2021-07-28T19:30:32Z</dcterms:created>
  <dcterms:modified xsi:type="dcterms:W3CDTF">2021-08-02T11:32:54Z</dcterms:modified>
</cp:coreProperties>
</file>