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sldIdLst>
    <p:sldId id="256" r:id="rId2"/>
    <p:sldId id="257" r:id="rId3"/>
    <p:sldId id="258" r:id="rId4"/>
    <p:sldId id="259" r:id="rId5"/>
    <p:sldId id="260" r:id="rId6"/>
    <p:sldId id="261" r:id="rId7"/>
    <p:sldId id="262" r:id="rId8"/>
    <p:sldId id="263" r:id="rId9"/>
    <p:sldId id="265" r:id="rId10"/>
    <p:sldId id="267" r:id="rId11"/>
    <p:sldId id="268" r:id="rId12"/>
    <p:sldId id="266"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51" d="100"/>
          <a:sy n="51" d="100"/>
        </p:scale>
        <p:origin x="773"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95269" y="1122363"/>
            <a:ext cx="9001462" cy="2387600"/>
          </a:xfrm>
        </p:spPr>
        <p:txBody>
          <a:bodyPr anchor="b">
            <a:normAutofit/>
          </a:bodyPr>
          <a:lstStyle>
            <a:lvl1pPr algn="ctr">
              <a:defRPr sz="4800"/>
            </a:lvl1pPr>
          </a:lstStyle>
          <a:p>
            <a:r>
              <a:rPr lang="en-US"/>
              <a:t>Click to edit Master title style</a:t>
            </a:r>
            <a:endParaRPr lang="en-US" dirty="0"/>
          </a:p>
        </p:txBody>
      </p:sp>
      <p:sp>
        <p:nvSpPr>
          <p:cNvPr id="3" name="Subtitle 2"/>
          <p:cNvSpPr>
            <a:spLocks noGrp="1"/>
          </p:cNvSpPr>
          <p:nvPr>
            <p:ph type="subTitle" idx="1"/>
          </p:nvPr>
        </p:nvSpPr>
        <p:spPr>
          <a:xfrm>
            <a:off x="1595269" y="3602038"/>
            <a:ext cx="9001462"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DE99172-87AC-45D9-B774-CE3E5AE8ED2B}" type="datetimeFigureOut">
              <a:rPr lang="en-IN" smtClean="0"/>
              <a:t>31-10-2022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08B61FDC-912C-4222-BD4E-35B0F05497E7}" type="slidenum">
              <a:rPr lang="en-IN" smtClean="0"/>
              <a:t>‹#›</a:t>
            </a:fld>
            <a:endParaRPr lang="en-IN"/>
          </a:p>
        </p:txBody>
      </p:sp>
    </p:spTree>
    <p:extLst>
      <p:ext uri="{BB962C8B-B14F-4D97-AF65-F5344CB8AC3E}">
        <p14:creationId xmlns:p14="http://schemas.microsoft.com/office/powerpoint/2010/main" val="35985905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DE99172-87AC-45D9-B774-CE3E5AE8ED2B}" type="datetimeFigureOut">
              <a:rPr lang="en-IN" smtClean="0"/>
              <a:t>31-10-2022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08B61FDC-912C-4222-BD4E-35B0F05497E7}" type="slidenum">
              <a:rPr lang="en-IN" smtClean="0"/>
              <a:t>‹#›</a:t>
            </a:fld>
            <a:endParaRPr lang="en-IN"/>
          </a:p>
        </p:txBody>
      </p:sp>
    </p:spTree>
    <p:extLst>
      <p:ext uri="{BB962C8B-B14F-4D97-AF65-F5344CB8AC3E}">
        <p14:creationId xmlns:p14="http://schemas.microsoft.com/office/powerpoint/2010/main" val="33191520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29244" y="657226"/>
            <a:ext cx="9733512" cy="2852737"/>
          </a:xfrm>
        </p:spPr>
        <p:txBody>
          <a:bodyPr anchor="b">
            <a:normAutofit/>
          </a:bodyPr>
          <a:lstStyle>
            <a:lvl1pPr>
              <a:defRPr sz="3400"/>
            </a:lvl1pPr>
          </a:lstStyle>
          <a:p>
            <a:r>
              <a:rPr lang="en-US"/>
              <a:t>Click to edit Master title style</a:t>
            </a:r>
            <a:endParaRPr lang="en-US" dirty="0"/>
          </a:p>
        </p:txBody>
      </p:sp>
      <p:sp>
        <p:nvSpPr>
          <p:cNvPr id="3" name="Text Placeholder 2"/>
          <p:cNvSpPr>
            <a:spLocks noGrp="1"/>
          </p:cNvSpPr>
          <p:nvPr>
            <p:ph type="body" idx="1"/>
          </p:nvPr>
        </p:nvSpPr>
        <p:spPr>
          <a:xfrm>
            <a:off x="1229244" y="3602038"/>
            <a:ext cx="9733512" cy="1500187"/>
          </a:xfrm>
        </p:spPr>
        <p:txBody>
          <a:bodyPr/>
          <a:lstStyle>
            <a:lvl1pPr marL="0" indent="0" algn="ctr">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DE99172-87AC-45D9-B774-CE3E5AE8ED2B}" type="datetimeFigureOut">
              <a:rPr lang="en-IN" smtClean="0"/>
              <a:t>31-10-2022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08B61FDC-912C-4222-BD4E-35B0F05497E7}" type="slidenum">
              <a:rPr lang="en-IN" smtClean="0"/>
              <a:t>‹#›</a:t>
            </a:fld>
            <a:endParaRPr lang="en-IN"/>
          </a:p>
        </p:txBody>
      </p:sp>
    </p:spTree>
    <p:extLst>
      <p:ext uri="{BB962C8B-B14F-4D97-AF65-F5344CB8AC3E}">
        <p14:creationId xmlns:p14="http://schemas.microsoft.com/office/powerpoint/2010/main" val="3199669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1" cy="1326321"/>
          </a:xfrm>
        </p:spPr>
        <p:txBody>
          <a:bodyPr/>
          <a:lstStyle/>
          <a:p>
            <a:r>
              <a:rPr lang="en-US"/>
              <a:t>Click to edit Master title style</a:t>
            </a:r>
            <a:endParaRPr lang="en-US" dirty="0"/>
          </a:p>
        </p:txBody>
      </p:sp>
      <p:sp>
        <p:nvSpPr>
          <p:cNvPr id="3" name="Content Placeholder 2"/>
          <p:cNvSpPr>
            <a:spLocks noGrp="1"/>
          </p:cNvSpPr>
          <p:nvPr>
            <p:ph sz="half" idx="1"/>
          </p:nvPr>
        </p:nvSpPr>
        <p:spPr>
          <a:xfrm>
            <a:off x="913795" y="2088319"/>
            <a:ext cx="5106004" cy="370288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3403" y="2088319"/>
            <a:ext cx="5094154" cy="370288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DE99172-87AC-45D9-B774-CE3E5AE8ED2B}" type="datetimeFigureOut">
              <a:rPr lang="en-IN" smtClean="0"/>
              <a:t>31-10-2022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08B61FDC-912C-4222-BD4E-35B0F05497E7}" type="slidenum">
              <a:rPr lang="en-IN" smtClean="0"/>
              <a:t>‹#›</a:t>
            </a:fld>
            <a:endParaRPr lang="en-IN"/>
          </a:p>
        </p:txBody>
      </p:sp>
    </p:spTree>
    <p:extLst>
      <p:ext uri="{BB962C8B-B14F-4D97-AF65-F5344CB8AC3E}">
        <p14:creationId xmlns:p14="http://schemas.microsoft.com/office/powerpoint/2010/main" val="10117762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1"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1141804" y="2088320"/>
            <a:ext cx="4879199"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913795" y="2912232"/>
            <a:ext cx="5107208" cy="287896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02003" y="2088320"/>
            <a:ext cx="4865554"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912232"/>
            <a:ext cx="5095357" cy="287896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DE99172-87AC-45D9-B774-CE3E5AE8ED2B}" type="datetimeFigureOut">
              <a:rPr lang="en-IN" smtClean="0"/>
              <a:t>31-10-2022</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08B61FDC-912C-4222-BD4E-35B0F05497E7}" type="slidenum">
              <a:rPr lang="en-IN" smtClean="0"/>
              <a:t>‹#›</a:t>
            </a:fld>
            <a:endParaRPr lang="en-IN"/>
          </a:p>
        </p:txBody>
      </p:sp>
    </p:spTree>
    <p:extLst>
      <p:ext uri="{BB962C8B-B14F-4D97-AF65-F5344CB8AC3E}">
        <p14:creationId xmlns:p14="http://schemas.microsoft.com/office/powerpoint/2010/main" val="27862734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DE99172-87AC-45D9-B774-CE3E5AE8ED2B}" type="datetimeFigureOut">
              <a:rPr lang="en-IN" smtClean="0"/>
              <a:t>31-10-2022</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08B61FDC-912C-4222-BD4E-35B0F05497E7}" type="slidenum">
              <a:rPr lang="en-IN" smtClean="0"/>
              <a:t>‹#›</a:t>
            </a:fld>
            <a:endParaRPr lang="en-IN"/>
          </a:p>
        </p:txBody>
      </p:sp>
    </p:spTree>
    <p:extLst>
      <p:ext uri="{BB962C8B-B14F-4D97-AF65-F5344CB8AC3E}">
        <p14:creationId xmlns:p14="http://schemas.microsoft.com/office/powerpoint/2010/main" val="42618393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DE99172-87AC-45D9-B774-CE3E5AE8ED2B}" type="datetimeFigureOut">
              <a:rPr lang="en-IN" smtClean="0"/>
              <a:t>31-10-2022</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08B61FDC-912C-4222-BD4E-35B0F05497E7}" type="slidenum">
              <a:rPr lang="en-IN" smtClean="0"/>
              <a:t>‹#›</a:t>
            </a:fld>
            <a:endParaRPr lang="en-IN"/>
          </a:p>
        </p:txBody>
      </p:sp>
    </p:spTree>
    <p:extLst>
      <p:ext uri="{BB962C8B-B14F-4D97-AF65-F5344CB8AC3E}">
        <p14:creationId xmlns:p14="http://schemas.microsoft.com/office/powerpoint/2010/main" val="23134481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7228" y="609600"/>
            <a:ext cx="3932237" cy="2362200"/>
          </a:xfrm>
        </p:spPr>
        <p:txBody>
          <a:bodyPr anchor="b">
            <a:normAutofit/>
          </a:bodyPr>
          <a:lstStyle>
            <a:lvl1pPr>
              <a:defRPr sz="2800"/>
            </a:lvl1pPr>
          </a:lstStyle>
          <a:p>
            <a:r>
              <a:rPr lang="en-US"/>
              <a:t>Click to edit Master title style</a:t>
            </a:r>
            <a:endParaRPr lang="en-US" dirty="0"/>
          </a:p>
        </p:txBody>
      </p:sp>
      <p:sp>
        <p:nvSpPr>
          <p:cNvPr id="3" name="Content Placeholder 2"/>
          <p:cNvSpPr>
            <a:spLocks noGrp="1"/>
          </p:cNvSpPr>
          <p:nvPr>
            <p:ph idx="1"/>
          </p:nvPr>
        </p:nvSpPr>
        <p:spPr>
          <a:xfrm>
            <a:off x="5078064" y="609600"/>
            <a:ext cx="6189492" cy="5181600"/>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17228" y="2971800"/>
            <a:ext cx="3932237" cy="2819399"/>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DE99172-87AC-45D9-B774-CE3E5AE8ED2B}" type="datetimeFigureOut">
              <a:rPr lang="en-IN" smtClean="0"/>
              <a:t>31-10-2022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08B61FDC-912C-4222-BD4E-35B0F05497E7}" type="slidenum">
              <a:rPr lang="en-IN" smtClean="0"/>
              <a:t>‹#›</a:t>
            </a:fld>
            <a:endParaRPr lang="en-IN"/>
          </a:p>
        </p:txBody>
      </p:sp>
    </p:spTree>
    <p:extLst>
      <p:ext uri="{BB962C8B-B14F-4D97-AF65-F5344CB8AC3E}">
        <p14:creationId xmlns:p14="http://schemas.microsoft.com/office/powerpoint/2010/main" val="32176581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7227" y="609600"/>
            <a:ext cx="5929773" cy="2362200"/>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424804" y="758881"/>
            <a:ext cx="3255356" cy="4883038"/>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94" y="2971800"/>
            <a:ext cx="5934950" cy="2819400"/>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DE99172-87AC-45D9-B774-CE3E5AE8ED2B}" type="datetimeFigureOut">
              <a:rPr lang="en-IN" smtClean="0"/>
              <a:t>31-10-2022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08B61FDC-912C-4222-BD4E-35B0F05497E7}" type="slidenum">
              <a:rPr lang="en-IN" smtClean="0"/>
              <a:t>‹#›</a:t>
            </a:fld>
            <a:endParaRPr lang="en-IN"/>
          </a:p>
        </p:txBody>
      </p:sp>
    </p:spTree>
    <p:extLst>
      <p:ext uri="{BB962C8B-B14F-4D97-AF65-F5344CB8AC3E}">
        <p14:creationId xmlns:p14="http://schemas.microsoft.com/office/powerpoint/2010/main" val="25444479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3806" y="4289372"/>
            <a:ext cx="10367564" cy="819355"/>
          </a:xfrm>
        </p:spPr>
        <p:txBody>
          <a:bodyPr anchor="b">
            <a:normAutofit/>
          </a:bodyPr>
          <a:lstStyle>
            <a:lvl1pPr>
              <a:defRPr sz="2800"/>
            </a:lvl1pPr>
          </a:lstStyle>
          <a:p>
            <a:r>
              <a:rPr lang="en-US"/>
              <a:t>Click to edit Master title style</a:t>
            </a:r>
            <a:endParaRPr lang="en-US" dirty="0"/>
          </a:p>
        </p:txBody>
      </p:sp>
      <p:sp>
        <p:nvSpPr>
          <p:cNvPr id="3" name="Picture Placeholder 2"/>
          <p:cNvSpPr>
            <a:spLocks noGrp="1" noChangeAspect="1"/>
          </p:cNvSpPr>
          <p:nvPr>
            <p:ph type="pic" idx="1"/>
          </p:nvPr>
        </p:nvSpPr>
        <p:spPr>
          <a:xfrm>
            <a:off x="913806" y="621321"/>
            <a:ext cx="10367564" cy="3379735"/>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95" y="5108728"/>
            <a:ext cx="10365998" cy="682472"/>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DE99172-87AC-45D9-B774-CE3E5AE8ED2B}" type="datetimeFigureOut">
              <a:rPr lang="en-IN" smtClean="0"/>
              <a:t>31-10-2022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08B61FDC-912C-4222-BD4E-35B0F05497E7}" type="slidenum">
              <a:rPr lang="en-IN" smtClean="0"/>
              <a:t>‹#›</a:t>
            </a:fld>
            <a:endParaRPr lang="en-IN"/>
          </a:p>
        </p:txBody>
      </p:sp>
    </p:spTree>
    <p:extLst>
      <p:ext uri="{BB962C8B-B14F-4D97-AF65-F5344CB8AC3E}">
        <p14:creationId xmlns:p14="http://schemas.microsoft.com/office/powerpoint/2010/main" val="6368946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2" cy="3424859"/>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95" y="4204820"/>
            <a:ext cx="10353761" cy="1592186"/>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DE99172-87AC-45D9-B774-CE3E5AE8ED2B}" type="datetimeFigureOut">
              <a:rPr lang="en-IN" smtClean="0"/>
              <a:t>31-10-2022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08B61FDC-912C-4222-BD4E-35B0F05497E7}" type="slidenum">
              <a:rPr lang="en-IN" smtClean="0"/>
              <a:t>‹#›</a:t>
            </a:fld>
            <a:endParaRPr lang="en-IN"/>
          </a:p>
        </p:txBody>
      </p:sp>
    </p:spTree>
    <p:extLst>
      <p:ext uri="{BB962C8B-B14F-4D97-AF65-F5344CB8AC3E}">
        <p14:creationId xmlns:p14="http://schemas.microsoft.com/office/powerpoint/2010/main" val="126995399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600"/>
            <a:ext cx="9302752" cy="2992904"/>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610032"/>
            <a:ext cx="8752299" cy="426812"/>
          </a:xfrm>
        </p:spPr>
        <p:txBody>
          <a:bodyPr anchor="t">
            <a:normAutofit/>
          </a:bodyPr>
          <a:lstStyle>
            <a:lvl1pPr marL="0" indent="0" algn="r">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913794" y="4204821"/>
            <a:ext cx="10353762" cy="1586380"/>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DE99172-87AC-45D9-B774-CE3E5AE8ED2B}" type="datetimeFigureOut">
              <a:rPr lang="en-IN" smtClean="0"/>
              <a:t>31-10-2022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08B61FDC-912C-4222-BD4E-35B0F05497E7}" type="slidenum">
              <a:rPr lang="en-IN" smtClean="0"/>
              <a:t>‹#›</a:t>
            </a:fld>
            <a:endParaRPr lang="en-IN"/>
          </a:p>
        </p:txBody>
      </p:sp>
      <p:sp>
        <p:nvSpPr>
          <p:cNvPr id="11" name="TextBox 10"/>
          <p:cNvSpPr txBox="1"/>
          <p:nvPr/>
        </p:nvSpPr>
        <p:spPr>
          <a:xfrm>
            <a:off x="836612" y="735241"/>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3" name="TextBox 12"/>
          <p:cNvSpPr txBox="1"/>
          <p:nvPr/>
        </p:nvSpPr>
        <p:spPr>
          <a:xfrm>
            <a:off x="10657956" y="297209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202034368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913806" y="2126942"/>
            <a:ext cx="10355327" cy="2511835"/>
          </a:xfrm>
        </p:spPr>
        <p:txBody>
          <a:bodyPr anchor="b"/>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94" y="4650556"/>
            <a:ext cx="10353763"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DE99172-87AC-45D9-B774-CE3E5AE8ED2B}" type="datetimeFigureOut">
              <a:rPr lang="en-IN" smtClean="0"/>
              <a:t>31-10-2022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08B61FDC-912C-4222-BD4E-35B0F05497E7}" type="slidenum">
              <a:rPr lang="en-IN" smtClean="0"/>
              <a:t>‹#›</a:t>
            </a:fld>
            <a:endParaRPr lang="en-IN"/>
          </a:p>
        </p:txBody>
      </p:sp>
    </p:spTree>
    <p:extLst>
      <p:ext uri="{BB962C8B-B14F-4D97-AF65-F5344CB8AC3E}">
        <p14:creationId xmlns:p14="http://schemas.microsoft.com/office/powerpoint/2010/main" val="113624047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913794" y="609600"/>
            <a:ext cx="10353762" cy="1325563"/>
          </a:xfrm>
        </p:spPr>
        <p:txBody>
          <a:bodyPr/>
          <a:lstStyle/>
          <a:p>
            <a:r>
              <a:rPr lang="en-US"/>
              <a:t>Click to edit Master title style</a:t>
            </a:r>
            <a:endParaRPr lang="en-US" dirty="0"/>
          </a:p>
        </p:txBody>
      </p:sp>
      <p:sp>
        <p:nvSpPr>
          <p:cNvPr id="7" name="Text Placeholder 2"/>
          <p:cNvSpPr>
            <a:spLocks noGrp="1"/>
          </p:cNvSpPr>
          <p:nvPr>
            <p:ph type="body" idx="1"/>
          </p:nvPr>
        </p:nvSpPr>
        <p:spPr>
          <a:xfrm>
            <a:off x="913794" y="2088319"/>
            <a:ext cx="3298956" cy="823305"/>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913794" y="2911624"/>
            <a:ext cx="3298956"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444878" y="2088320"/>
            <a:ext cx="3298558" cy="823304"/>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444878" y="2911624"/>
            <a:ext cx="3299821"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973298" y="2088320"/>
            <a:ext cx="3291211" cy="823304"/>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976346" y="2911624"/>
            <a:ext cx="3291211"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BDE99172-87AC-45D9-B774-CE3E5AE8ED2B}" type="datetimeFigureOut">
              <a:rPr lang="en-IN" smtClean="0"/>
              <a:t>31-10-2022</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08B61FDC-912C-4222-BD4E-35B0F05497E7}" type="slidenum">
              <a:rPr lang="en-IN" smtClean="0"/>
              <a:t>‹#›</a:t>
            </a:fld>
            <a:endParaRPr lang="en-IN"/>
          </a:p>
        </p:txBody>
      </p:sp>
    </p:spTree>
    <p:extLst>
      <p:ext uri="{BB962C8B-B14F-4D97-AF65-F5344CB8AC3E}">
        <p14:creationId xmlns:p14="http://schemas.microsoft.com/office/powerpoint/2010/main" val="291051039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913795" y="609600"/>
            <a:ext cx="10353762" cy="1325563"/>
          </a:xfrm>
        </p:spPr>
        <p:txBody>
          <a:bodyPr/>
          <a:lstStyle/>
          <a:p>
            <a:r>
              <a:rPr lang="en-US"/>
              <a:t>Click to edit Master title style</a:t>
            </a:r>
            <a:endParaRPr lang="en-US" dirty="0"/>
          </a:p>
        </p:txBody>
      </p:sp>
      <p:sp>
        <p:nvSpPr>
          <p:cNvPr id="19" name="Text Placeholder 2"/>
          <p:cNvSpPr>
            <a:spLocks noGrp="1"/>
          </p:cNvSpPr>
          <p:nvPr>
            <p:ph type="body" idx="1"/>
          </p:nvPr>
        </p:nvSpPr>
        <p:spPr>
          <a:xfrm>
            <a:off x="913795" y="4195899"/>
            <a:ext cx="3298955"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1092020" y="2298987"/>
            <a:ext cx="2940050"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913795" y="4772161"/>
            <a:ext cx="3298955" cy="101903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442701" y="4195899"/>
            <a:ext cx="3298983"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568996" y="2298987"/>
            <a:ext cx="2930525"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441348" y="4772160"/>
            <a:ext cx="3300336" cy="101903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973423" y="4195899"/>
            <a:ext cx="3289900"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8152803" y="2298987"/>
            <a:ext cx="2932113"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973298" y="4772161"/>
            <a:ext cx="3294258" cy="1019037"/>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BDE99172-87AC-45D9-B774-CE3E5AE8ED2B}" type="datetimeFigureOut">
              <a:rPr lang="en-IN" smtClean="0"/>
              <a:t>31-10-2022</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08B61FDC-912C-4222-BD4E-35B0F05497E7}" type="slidenum">
              <a:rPr lang="en-IN" smtClean="0"/>
              <a:t>‹#›</a:t>
            </a:fld>
            <a:endParaRPr lang="en-IN"/>
          </a:p>
        </p:txBody>
      </p:sp>
    </p:spTree>
    <p:extLst>
      <p:ext uri="{BB962C8B-B14F-4D97-AF65-F5344CB8AC3E}">
        <p14:creationId xmlns:p14="http://schemas.microsoft.com/office/powerpoint/2010/main" val="315202557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DE99172-87AC-45D9-B774-CE3E5AE8ED2B}" type="datetimeFigureOut">
              <a:rPr lang="en-IN" smtClean="0"/>
              <a:t>31-10-2022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08B61FDC-912C-4222-BD4E-35B0F05497E7}" type="slidenum">
              <a:rPr lang="en-IN" smtClean="0"/>
              <a:t>‹#›</a:t>
            </a:fld>
            <a:endParaRPr lang="en-IN"/>
          </a:p>
        </p:txBody>
      </p:sp>
    </p:spTree>
    <p:extLst>
      <p:ext uri="{BB962C8B-B14F-4D97-AF65-F5344CB8AC3E}">
        <p14:creationId xmlns:p14="http://schemas.microsoft.com/office/powerpoint/2010/main" val="147704978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609599"/>
            <a:ext cx="2542657" cy="5181601"/>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913794" y="609599"/>
            <a:ext cx="7658705" cy="518160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DE99172-87AC-45D9-B774-CE3E5AE8ED2B}" type="datetimeFigureOut">
              <a:rPr lang="en-IN" smtClean="0"/>
              <a:t>31-10-2022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08B61FDC-912C-4222-BD4E-35B0F05497E7}" type="slidenum">
              <a:rPr lang="en-IN" smtClean="0"/>
              <a:t>‹#›</a:t>
            </a:fld>
            <a:endParaRPr lang="en-IN"/>
          </a:p>
        </p:txBody>
      </p:sp>
    </p:spTree>
    <p:extLst>
      <p:ext uri="{BB962C8B-B14F-4D97-AF65-F5344CB8AC3E}">
        <p14:creationId xmlns:p14="http://schemas.microsoft.com/office/powerpoint/2010/main" val="4951305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3795" y="609600"/>
            <a:ext cx="10353761" cy="1326321"/>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913795" y="2096064"/>
            <a:ext cx="10353762" cy="369513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78736" y="5883275"/>
            <a:ext cx="2743200"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BDE99172-87AC-45D9-B774-CE3E5AE8ED2B}" type="datetimeFigureOut">
              <a:rPr lang="en-IN" smtClean="0"/>
              <a:t>31-10-2022</a:t>
            </a:fld>
            <a:endParaRPr lang="en-IN"/>
          </a:p>
        </p:txBody>
      </p:sp>
      <p:sp>
        <p:nvSpPr>
          <p:cNvPr id="5" name="Footer Placeholder 4"/>
          <p:cNvSpPr>
            <a:spLocks noGrp="1"/>
          </p:cNvSpPr>
          <p:nvPr>
            <p:ph type="ftr" sz="quarter" idx="3"/>
          </p:nvPr>
        </p:nvSpPr>
        <p:spPr>
          <a:xfrm>
            <a:off x="913794" y="5883275"/>
            <a:ext cx="6672865" cy="365125"/>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10514011" y="5883275"/>
            <a:ext cx="753545"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08B61FDC-912C-4222-BD4E-35B0F05497E7}" type="slidenum">
              <a:rPr lang="en-IN" smtClean="0"/>
              <a:t>‹#›</a:t>
            </a:fld>
            <a:endParaRPr lang="en-IN"/>
          </a:p>
        </p:txBody>
      </p:sp>
    </p:spTree>
    <p:extLst>
      <p:ext uri="{BB962C8B-B14F-4D97-AF65-F5344CB8AC3E}">
        <p14:creationId xmlns:p14="http://schemas.microsoft.com/office/powerpoint/2010/main" val="1865097103"/>
      </p:ext>
    </p:extLst>
  </p:cSld>
  <p:clrMap bg1="dk1" tx1="lt1" bg2="dk2" tx2="lt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 id="2147483709" r:id="rId13"/>
    <p:sldLayoutId id="2147483710" r:id="rId14"/>
    <p:sldLayoutId id="2147483711" r:id="rId15"/>
    <p:sldLayoutId id="2147483712" r:id="rId16"/>
    <p:sldLayoutId id="2147483713" r:id="rId17"/>
  </p:sldLayoutIdLst>
  <p:txStyles>
    <p:titleStyle>
      <a:lvl1pPr algn="ctr" defTabSz="914400" rtl="0" eaLnBrk="1" latinLnBrk="0" hangingPunct="1">
        <a:lnSpc>
          <a:spcPct val="90000"/>
        </a:lnSpc>
        <a:spcBef>
          <a:spcPct val="0"/>
        </a:spcBef>
        <a:buNone/>
        <a:defRPr sz="3400" b="1" i="0" kern="1200" cap="all">
          <a:solidFill>
            <a:schemeClr val="tx1"/>
          </a:solidFill>
          <a:effectLst>
            <a:outerShdw blurRad="50800" dist="63500" dir="2700000" algn="tl" rotWithShape="0">
              <a:srgbClr val="000000">
                <a:alpha val="48000"/>
              </a:srgbClr>
            </a:outerShdw>
          </a:effectLst>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effectLst>
            <a:outerShdw blurRad="50800" dist="38100" dir="2700000" algn="tl" rotWithShape="0">
              <a:srgbClr val="000000">
                <a:alpha val="48000"/>
              </a:srgbClr>
            </a:outerShdw>
          </a:effectLst>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effectLst>
            <a:outerShdw blurRad="50800" dist="38100" dir="2700000" algn="tl" rotWithShape="0">
              <a:srgbClr val="000000">
                <a:alpha val="48000"/>
              </a:srgbClr>
            </a:outerShdw>
          </a:effectLst>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effectLst>
            <a:outerShdw blurRad="50800" dist="38100" dir="2700000" algn="tl" rotWithShape="0">
              <a:srgbClr val="000000">
                <a:alpha val="48000"/>
              </a:srgbClr>
            </a:outerShdw>
          </a:effectLst>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effectLst>
            <a:outerShdw blurRad="50800" dist="38100" dir="2700000" algn="tl" rotWithShape="0">
              <a:srgbClr val="000000">
                <a:alpha val="48000"/>
              </a:srgbClr>
            </a:outerShdw>
          </a:effectLst>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5pPr>
      <a:lvl6pPr marL="25146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6pPr>
      <a:lvl7pPr marL="29718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7pPr>
      <a:lvl8pPr marL="3429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8pPr>
      <a:lvl9pPr marL="38862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DDF73B-48A3-413A-ADEB-150E48ADD7F1}"/>
              </a:ext>
            </a:extLst>
          </p:cNvPr>
          <p:cNvSpPr>
            <a:spLocks noGrp="1"/>
          </p:cNvSpPr>
          <p:nvPr>
            <p:ph type="ctrTitle"/>
          </p:nvPr>
        </p:nvSpPr>
        <p:spPr>
          <a:xfrm>
            <a:off x="1750381" y="616998"/>
            <a:ext cx="8691238" cy="2638888"/>
          </a:xfrm>
        </p:spPr>
        <p:txBody>
          <a:bodyPr>
            <a:normAutofit fontScale="90000"/>
          </a:bodyPr>
          <a:lstStyle/>
          <a:p>
            <a:r>
              <a:rPr lang="en-IN" sz="3200" dirty="0">
                <a:latin typeface="Arial Rounded MT Bold" panose="020F0704030504030204" pitchFamily="34" charset="0"/>
                <a:cs typeface="Mangal" panose="02040503050203030202" pitchFamily="18" charset="0"/>
              </a:rPr>
              <a:t>Name :- </a:t>
            </a:r>
            <a:r>
              <a:rPr lang="en-IN" sz="3200" dirty="0" err="1">
                <a:latin typeface="Arial Rounded MT Bold" panose="020F0704030504030204" pitchFamily="34" charset="0"/>
                <a:cs typeface="Mangal" panose="02040503050203030202" pitchFamily="18" charset="0"/>
              </a:rPr>
              <a:t>Rajugopal</a:t>
            </a:r>
            <a:r>
              <a:rPr lang="en-IN" sz="3200" dirty="0">
                <a:latin typeface="Arial Rounded MT Bold" panose="020F0704030504030204" pitchFamily="34" charset="0"/>
                <a:cs typeface="Mangal" panose="02040503050203030202" pitchFamily="18" charset="0"/>
              </a:rPr>
              <a:t> Nikhil Mallik</a:t>
            </a:r>
            <a:br>
              <a:rPr lang="en-IN" sz="1600" dirty="0">
                <a:latin typeface="Mangal" panose="02040503050203030202" pitchFamily="18" charset="0"/>
                <a:cs typeface="Mangal" panose="02040503050203030202" pitchFamily="18" charset="0"/>
              </a:rPr>
            </a:br>
            <a:br>
              <a:rPr lang="en-IN" sz="1600" dirty="0">
                <a:latin typeface="Mangal" panose="02040503050203030202" pitchFamily="18" charset="0"/>
                <a:cs typeface="Mangal" panose="02040503050203030202" pitchFamily="18" charset="0"/>
              </a:rPr>
            </a:br>
            <a:r>
              <a:rPr lang="en-IN" sz="2000" b="1" dirty="0">
                <a:latin typeface="Mangal" panose="02040503050203030202" pitchFamily="18" charset="0"/>
                <a:cs typeface="Mangal" panose="02040503050203030202" pitchFamily="18" charset="0"/>
              </a:rPr>
              <a:t>Roll No:- 90</a:t>
            </a:r>
            <a:br>
              <a:rPr lang="en-IN" sz="2000" b="1" dirty="0">
                <a:latin typeface="Mangal" panose="02040503050203030202" pitchFamily="18" charset="0"/>
                <a:cs typeface="Mangal" panose="02040503050203030202" pitchFamily="18" charset="0"/>
              </a:rPr>
            </a:br>
            <a:br>
              <a:rPr lang="en-IN" sz="2000" b="1" dirty="0">
                <a:latin typeface="Mangal" panose="02040503050203030202" pitchFamily="18" charset="0"/>
                <a:cs typeface="Mangal" panose="02040503050203030202" pitchFamily="18" charset="0"/>
              </a:rPr>
            </a:br>
            <a:r>
              <a:rPr lang="en-IN" sz="2000" b="1" dirty="0">
                <a:latin typeface="Mangal" panose="02040503050203030202" pitchFamily="18" charset="0"/>
                <a:cs typeface="Mangal" panose="02040503050203030202" pitchFamily="18" charset="0"/>
              </a:rPr>
              <a:t>MSW- 2year, Sem-IV</a:t>
            </a:r>
            <a:br>
              <a:rPr lang="en-IN" sz="2000" b="1" dirty="0">
                <a:latin typeface="Mangal" panose="02040503050203030202" pitchFamily="18" charset="0"/>
                <a:cs typeface="Mangal" panose="02040503050203030202" pitchFamily="18" charset="0"/>
              </a:rPr>
            </a:br>
            <a:br>
              <a:rPr lang="en-IN" sz="2000" b="1" dirty="0">
                <a:latin typeface="Mangal" panose="02040503050203030202" pitchFamily="18" charset="0"/>
                <a:cs typeface="Mangal" panose="02040503050203030202" pitchFamily="18" charset="0"/>
              </a:rPr>
            </a:br>
            <a:r>
              <a:rPr lang="en-IN" sz="2000" b="1" dirty="0">
                <a:latin typeface="Mangal" panose="02040503050203030202" pitchFamily="18" charset="0"/>
                <a:cs typeface="Mangal" panose="02040503050203030202" pitchFamily="18" charset="0"/>
              </a:rPr>
              <a:t>supervisor :- </a:t>
            </a:r>
            <a:r>
              <a:rPr lang="en-IN" sz="2000" b="1" dirty="0" err="1">
                <a:latin typeface="Mangal" panose="02040503050203030202" pitchFamily="18" charset="0"/>
                <a:cs typeface="Mangal" panose="02040503050203030202" pitchFamily="18" charset="0"/>
              </a:rPr>
              <a:t>jaimon</a:t>
            </a:r>
            <a:r>
              <a:rPr lang="en-IN" sz="2000" b="1" dirty="0">
                <a:latin typeface="Mangal" panose="02040503050203030202" pitchFamily="18" charset="0"/>
                <a:cs typeface="Mangal" panose="02040503050203030202" pitchFamily="18" charset="0"/>
              </a:rPr>
              <a:t> Varghese sir</a:t>
            </a:r>
            <a:br>
              <a:rPr lang="en-IN" sz="2000" b="1" dirty="0">
                <a:latin typeface="Mangal" panose="02040503050203030202" pitchFamily="18" charset="0"/>
                <a:cs typeface="Mangal" panose="02040503050203030202" pitchFamily="18" charset="0"/>
              </a:rPr>
            </a:br>
            <a:br>
              <a:rPr lang="en-IN" sz="2000" b="1" dirty="0">
                <a:latin typeface="Mangal" panose="02040503050203030202" pitchFamily="18" charset="0"/>
                <a:cs typeface="Mangal" panose="02040503050203030202" pitchFamily="18" charset="0"/>
              </a:rPr>
            </a:br>
            <a:r>
              <a:rPr lang="en-IN" sz="2000" b="1" dirty="0">
                <a:latin typeface="Mangal" panose="02040503050203030202" pitchFamily="18" charset="0"/>
                <a:cs typeface="Mangal" panose="02040503050203030202" pitchFamily="18" charset="0"/>
              </a:rPr>
              <a:t>title :- </a:t>
            </a:r>
            <a:r>
              <a:rPr lang="en-IN" sz="2000" dirty="0">
                <a:latin typeface="Mangal" panose="02040503050203030202" pitchFamily="18" charset="0"/>
                <a:cs typeface="Mangal" panose="02040503050203030202" pitchFamily="18" charset="0"/>
              </a:rPr>
              <a:t>PREVENTION OF PANDEMIC AND ROLE OF SOCIAL WORK</a:t>
            </a:r>
            <a:endParaRPr lang="en-IN" sz="2000" b="1" dirty="0">
              <a:latin typeface="Mangal" panose="02040503050203030202" pitchFamily="18" charset="0"/>
              <a:cs typeface="Mangal" panose="02040503050203030202" pitchFamily="18" charset="0"/>
            </a:endParaRPr>
          </a:p>
        </p:txBody>
      </p:sp>
      <p:sp>
        <p:nvSpPr>
          <p:cNvPr id="3" name="Subtitle 2">
            <a:extLst>
              <a:ext uri="{FF2B5EF4-FFF2-40B4-BE49-F238E27FC236}">
                <a16:creationId xmlns:a16="http://schemas.microsoft.com/office/drawing/2014/main" id="{421DC319-C48D-4A79-8306-19B987E7BC43}"/>
              </a:ext>
            </a:extLst>
          </p:cNvPr>
          <p:cNvSpPr>
            <a:spLocks noGrp="1"/>
          </p:cNvSpPr>
          <p:nvPr>
            <p:ph type="subTitle" idx="1"/>
          </p:nvPr>
        </p:nvSpPr>
        <p:spPr>
          <a:xfrm>
            <a:off x="3160451" y="3429000"/>
            <a:ext cx="6489576" cy="2812002"/>
          </a:xfrm>
        </p:spPr>
        <p:txBody>
          <a:bodyPr>
            <a:noAutofit/>
          </a:bodyPr>
          <a:lstStyle/>
          <a:p>
            <a:r>
              <a:rPr lang="en-IN" sz="1600" b="1" dirty="0"/>
              <a:t>Name of the NGO :- Shri </a:t>
            </a:r>
            <a:r>
              <a:rPr lang="en-IN" sz="1600" b="1" dirty="0" err="1"/>
              <a:t>Amrutvahini</a:t>
            </a:r>
            <a:r>
              <a:rPr lang="en-IN" sz="1600" b="1" dirty="0"/>
              <a:t> Gram Vikas Sanstha, Ahmednagar.</a:t>
            </a:r>
          </a:p>
          <a:p>
            <a:r>
              <a:rPr lang="en-IN" sz="1600" b="1" dirty="0"/>
              <a:t>Founder :- Shri </a:t>
            </a:r>
            <a:r>
              <a:rPr lang="en-IN" sz="1600" b="1" dirty="0" err="1"/>
              <a:t>Dilip</a:t>
            </a:r>
            <a:r>
              <a:rPr lang="en-IN" sz="1600" b="1" dirty="0"/>
              <a:t> </a:t>
            </a:r>
            <a:r>
              <a:rPr lang="en-IN" sz="1600" b="1" dirty="0" err="1"/>
              <a:t>Gunjal</a:t>
            </a:r>
            <a:r>
              <a:rPr lang="en-IN" sz="1600" b="1" dirty="0"/>
              <a:t> Sir</a:t>
            </a:r>
          </a:p>
          <a:p>
            <a:r>
              <a:rPr lang="en-IN" sz="1600" b="1" dirty="0"/>
              <a:t>Director :- </a:t>
            </a:r>
            <a:r>
              <a:rPr lang="en-IN" sz="1600" b="1" dirty="0" err="1"/>
              <a:t>Mr.Siraj</a:t>
            </a:r>
            <a:r>
              <a:rPr lang="en-IN" sz="1600" b="1" dirty="0"/>
              <a:t> Sheikh</a:t>
            </a:r>
          </a:p>
          <a:p>
            <a:r>
              <a:rPr lang="en-IN" sz="1600" b="1" dirty="0" err="1"/>
              <a:t>Amrutdeep</a:t>
            </a:r>
            <a:r>
              <a:rPr lang="en-IN" sz="1600" b="1" dirty="0"/>
              <a:t> Project : Beginning 2013</a:t>
            </a:r>
          </a:p>
          <a:p>
            <a:r>
              <a:rPr lang="en-IN" sz="1600" b="1" dirty="0"/>
              <a:t>(Current Project Manager :- </a:t>
            </a:r>
            <a:r>
              <a:rPr lang="en-IN" sz="1600" b="1" dirty="0" err="1"/>
              <a:t>Shubhangi</a:t>
            </a:r>
            <a:r>
              <a:rPr lang="en-IN" sz="1600" b="1" dirty="0"/>
              <a:t> Mane)</a:t>
            </a:r>
          </a:p>
          <a:p>
            <a:r>
              <a:rPr lang="en-IN" sz="1600" b="1" dirty="0"/>
              <a:t>Creating awareness about HIV among migrant workers.</a:t>
            </a:r>
          </a:p>
        </p:txBody>
      </p:sp>
    </p:spTree>
    <p:extLst>
      <p:ext uri="{BB962C8B-B14F-4D97-AF65-F5344CB8AC3E}">
        <p14:creationId xmlns:p14="http://schemas.microsoft.com/office/powerpoint/2010/main" val="26592817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9DAECE-78C4-4B84-A8D0-969D4F1C7482}"/>
              </a:ext>
            </a:extLst>
          </p:cNvPr>
          <p:cNvSpPr>
            <a:spLocks noGrp="1"/>
          </p:cNvSpPr>
          <p:nvPr>
            <p:ph type="title"/>
          </p:nvPr>
        </p:nvSpPr>
        <p:spPr>
          <a:xfrm>
            <a:off x="913795" y="609600"/>
            <a:ext cx="10353761" cy="1964923"/>
          </a:xfrm>
        </p:spPr>
        <p:txBody>
          <a:bodyPr>
            <a:normAutofit fontScale="90000"/>
          </a:bodyPr>
          <a:lstStyle/>
          <a:p>
            <a:pPr algn="l"/>
            <a:r>
              <a:rPr lang="en-IN" dirty="0"/>
              <a:t>               </a:t>
            </a:r>
            <a:r>
              <a:rPr lang="en-IN" dirty="0">
                <a:effectLst/>
              </a:rPr>
              <a:t>Health </a:t>
            </a:r>
            <a:r>
              <a:rPr lang="en-IN" dirty="0" err="1">
                <a:effectLst/>
              </a:rPr>
              <a:t>Cheak</a:t>
            </a:r>
            <a:r>
              <a:rPr lang="en-IN" dirty="0">
                <a:effectLst/>
              </a:rPr>
              <a:t> up Camp</a:t>
            </a:r>
            <a:br>
              <a:rPr lang="en-IN" dirty="0">
                <a:effectLst/>
              </a:rPr>
            </a:br>
            <a:br>
              <a:rPr lang="en-IN" dirty="0">
                <a:effectLst/>
              </a:rPr>
            </a:br>
            <a:r>
              <a:rPr lang="en-IN" dirty="0">
                <a:effectLst/>
              </a:rPr>
              <a:t>1. health check up camp taken: 6</a:t>
            </a:r>
            <a:br>
              <a:rPr lang="en-IN" dirty="0">
                <a:effectLst/>
              </a:rPr>
            </a:br>
            <a:r>
              <a:rPr lang="en-IN" dirty="0">
                <a:effectLst/>
              </a:rPr>
              <a:t>2. people visited during camp: 300</a:t>
            </a:r>
            <a:br>
              <a:rPr lang="en-IN" dirty="0">
                <a:effectLst/>
              </a:rPr>
            </a:br>
            <a:r>
              <a:rPr lang="en-IN" dirty="0">
                <a:effectLst/>
              </a:rPr>
              <a:t>3. people taken vaccination: 40</a:t>
            </a:r>
            <a:br>
              <a:rPr lang="en-IN" dirty="0">
                <a:effectLst/>
              </a:rPr>
            </a:br>
            <a:r>
              <a:rPr lang="en-IN" dirty="0">
                <a:effectLst/>
              </a:rPr>
              <a:t>   </a:t>
            </a:r>
          </a:p>
        </p:txBody>
      </p:sp>
    </p:spTree>
    <p:extLst>
      <p:ext uri="{BB962C8B-B14F-4D97-AF65-F5344CB8AC3E}">
        <p14:creationId xmlns:p14="http://schemas.microsoft.com/office/powerpoint/2010/main" val="14598471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A5F710-29CD-4809-840A-F46DC26F5CE7}"/>
              </a:ext>
            </a:extLst>
          </p:cNvPr>
          <p:cNvSpPr>
            <a:spLocks noGrp="1"/>
          </p:cNvSpPr>
          <p:nvPr>
            <p:ph type="title"/>
          </p:nvPr>
        </p:nvSpPr>
        <p:spPr/>
        <p:txBody>
          <a:bodyPr>
            <a:normAutofit fontScale="90000"/>
          </a:bodyPr>
          <a:lstStyle/>
          <a:p>
            <a:pPr algn="l"/>
            <a:r>
              <a:rPr lang="en-IN" dirty="0"/>
              <a:t>       CONSTRUCTION AREA VISIT. A’NAGAR</a:t>
            </a:r>
            <a:br>
              <a:rPr lang="en-IN" dirty="0"/>
            </a:br>
            <a:r>
              <a:rPr lang="en-IN" dirty="0"/>
              <a:t> </a:t>
            </a:r>
            <a:br>
              <a:rPr lang="en-IN" dirty="0"/>
            </a:br>
            <a:r>
              <a:rPr lang="en-IN" dirty="0"/>
              <a:t>we visited 7 sites </a:t>
            </a:r>
            <a:br>
              <a:rPr lang="en-IN" dirty="0"/>
            </a:br>
            <a:r>
              <a:rPr lang="en-IN" dirty="0" err="1"/>
              <a:t>i</a:t>
            </a:r>
            <a:r>
              <a:rPr lang="en-IN" dirty="0"/>
              <a:t> get response from 4 sites </a:t>
            </a:r>
          </a:p>
        </p:txBody>
      </p:sp>
    </p:spTree>
    <p:extLst>
      <p:ext uri="{BB962C8B-B14F-4D97-AF65-F5344CB8AC3E}">
        <p14:creationId xmlns:p14="http://schemas.microsoft.com/office/powerpoint/2010/main" val="15452176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89C40D-E28B-42B1-B24B-E87D9B9C957D}"/>
              </a:ext>
            </a:extLst>
          </p:cNvPr>
          <p:cNvSpPr>
            <a:spLocks noGrp="1"/>
          </p:cNvSpPr>
          <p:nvPr>
            <p:ph type="title"/>
          </p:nvPr>
        </p:nvSpPr>
        <p:spPr>
          <a:xfrm>
            <a:off x="913795" y="609600"/>
            <a:ext cx="10353761" cy="2018189"/>
          </a:xfrm>
        </p:spPr>
        <p:txBody>
          <a:bodyPr>
            <a:normAutofit/>
          </a:bodyPr>
          <a:lstStyle/>
          <a:p>
            <a:pPr algn="l"/>
            <a:r>
              <a:rPr lang="en-IN" dirty="0"/>
              <a:t>        HIV &amp; CORONA POSTERS MAKING</a:t>
            </a:r>
            <a:br>
              <a:rPr lang="en-IN" dirty="0"/>
            </a:br>
            <a:br>
              <a:rPr lang="en-IN" dirty="0"/>
            </a:br>
            <a:r>
              <a:rPr lang="en-IN" dirty="0"/>
              <a:t>1. </a:t>
            </a:r>
            <a:r>
              <a:rPr lang="en-IN" dirty="0" err="1"/>
              <a:t>hiv</a:t>
            </a:r>
            <a:r>
              <a:rPr lang="en-IN" dirty="0"/>
              <a:t> posters </a:t>
            </a:r>
            <a:r>
              <a:rPr lang="en-IN" dirty="0">
                <a:effectLst/>
              </a:rPr>
              <a:t>people : 3</a:t>
            </a:r>
            <a:br>
              <a:rPr lang="en-IN" dirty="0">
                <a:effectLst/>
              </a:rPr>
            </a:br>
            <a:r>
              <a:rPr lang="en-IN" dirty="0">
                <a:effectLst/>
              </a:rPr>
              <a:t>2. corona </a:t>
            </a:r>
            <a:r>
              <a:rPr lang="en-IN" dirty="0"/>
              <a:t>posters</a:t>
            </a:r>
            <a:r>
              <a:rPr lang="en-IN" dirty="0">
                <a:effectLst/>
              </a:rPr>
              <a:t> people: 2</a:t>
            </a:r>
            <a:endParaRPr lang="en-IN" dirty="0"/>
          </a:p>
        </p:txBody>
      </p:sp>
    </p:spTree>
    <p:extLst>
      <p:ext uri="{BB962C8B-B14F-4D97-AF65-F5344CB8AC3E}">
        <p14:creationId xmlns:p14="http://schemas.microsoft.com/office/powerpoint/2010/main" val="35955945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207CE5-CB3C-4FDD-AC6A-1474B7F8F35E}"/>
              </a:ext>
            </a:extLst>
          </p:cNvPr>
          <p:cNvSpPr>
            <a:spLocks noGrp="1"/>
          </p:cNvSpPr>
          <p:nvPr>
            <p:ph type="title"/>
          </p:nvPr>
        </p:nvSpPr>
        <p:spPr>
          <a:xfrm>
            <a:off x="913795" y="609600"/>
            <a:ext cx="10467378" cy="2293398"/>
          </a:xfrm>
        </p:spPr>
        <p:txBody>
          <a:bodyPr>
            <a:normAutofit fontScale="90000"/>
          </a:bodyPr>
          <a:lstStyle/>
          <a:p>
            <a:pPr algn="l"/>
            <a:r>
              <a:rPr lang="en-IN" dirty="0"/>
              <a:t>       HOME VISIT COVID-19 EFFECT ON FAMILY                        NAGAPUR,GAUTAM NAGAR.</a:t>
            </a:r>
            <a:br>
              <a:rPr lang="en-IN" dirty="0"/>
            </a:br>
            <a:r>
              <a:rPr lang="en-IN" dirty="0"/>
              <a:t>1. family visit : 4</a:t>
            </a:r>
            <a:br>
              <a:rPr lang="en-IN" dirty="0"/>
            </a:br>
            <a:r>
              <a:rPr lang="en-IN" dirty="0"/>
              <a:t>2.people taken vaccination : 6</a:t>
            </a:r>
            <a:br>
              <a:rPr lang="en-IN" dirty="0"/>
            </a:br>
            <a:r>
              <a:rPr lang="en-IN" dirty="0"/>
              <a:t>3.provide gov. scheme for : 1</a:t>
            </a:r>
          </a:p>
        </p:txBody>
      </p:sp>
    </p:spTree>
    <p:extLst>
      <p:ext uri="{BB962C8B-B14F-4D97-AF65-F5344CB8AC3E}">
        <p14:creationId xmlns:p14="http://schemas.microsoft.com/office/powerpoint/2010/main" val="35482723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2E79FE-5A37-4695-98C4-BB992C8D3438}"/>
              </a:ext>
            </a:extLst>
          </p:cNvPr>
          <p:cNvSpPr>
            <a:spLocks noGrp="1"/>
          </p:cNvSpPr>
          <p:nvPr>
            <p:ph type="title"/>
          </p:nvPr>
        </p:nvSpPr>
        <p:spPr/>
        <p:txBody>
          <a:bodyPr>
            <a:normAutofit fontScale="90000"/>
          </a:bodyPr>
          <a:lstStyle/>
          <a:p>
            <a:r>
              <a:rPr lang="en-IN" dirty="0"/>
              <a:t>Vaccination of Psychotics in </a:t>
            </a:r>
            <a:r>
              <a:rPr lang="en-IN" dirty="0" err="1"/>
              <a:t>Manavseva</a:t>
            </a:r>
            <a:r>
              <a:rPr lang="en-IN" dirty="0"/>
              <a:t> Project.</a:t>
            </a:r>
            <a:br>
              <a:rPr lang="en-IN" dirty="0"/>
            </a:br>
            <a:r>
              <a:rPr lang="en-IN" dirty="0"/>
              <a:t>1. 32 people get vaccine out of 40 people.</a:t>
            </a:r>
          </a:p>
        </p:txBody>
      </p:sp>
    </p:spTree>
    <p:extLst>
      <p:ext uri="{BB962C8B-B14F-4D97-AF65-F5344CB8AC3E}">
        <p14:creationId xmlns:p14="http://schemas.microsoft.com/office/powerpoint/2010/main" val="8510545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94F371-D04F-426C-90B8-7049D8AE3DC4}"/>
              </a:ext>
            </a:extLst>
          </p:cNvPr>
          <p:cNvSpPr>
            <a:spLocks noGrp="1"/>
          </p:cNvSpPr>
          <p:nvPr>
            <p:ph type="title"/>
          </p:nvPr>
        </p:nvSpPr>
        <p:spPr>
          <a:xfrm>
            <a:off x="913795" y="195310"/>
            <a:ext cx="10353761" cy="1740612"/>
          </a:xfrm>
        </p:spPr>
        <p:txBody>
          <a:bodyPr>
            <a:normAutofit/>
          </a:bodyPr>
          <a:lstStyle/>
          <a:p>
            <a:pPr algn="l"/>
            <a:r>
              <a:rPr lang="en-IN" dirty="0"/>
              <a:t>         ‘HIV’ Testing’ at </a:t>
            </a:r>
            <a:r>
              <a:rPr lang="en-IN" dirty="0" err="1"/>
              <a:t>a’nagar</a:t>
            </a:r>
            <a:br>
              <a:rPr lang="en-IN" dirty="0"/>
            </a:br>
            <a:r>
              <a:rPr lang="en-IN" dirty="0"/>
              <a:t>1. total registration : 150</a:t>
            </a:r>
            <a:br>
              <a:rPr lang="en-IN" dirty="0"/>
            </a:br>
            <a:r>
              <a:rPr lang="en-IN" dirty="0"/>
              <a:t>2.hiv testing : 75</a:t>
            </a:r>
          </a:p>
        </p:txBody>
      </p:sp>
    </p:spTree>
    <p:extLst>
      <p:ext uri="{BB962C8B-B14F-4D97-AF65-F5344CB8AC3E}">
        <p14:creationId xmlns:p14="http://schemas.microsoft.com/office/powerpoint/2010/main" val="5446069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2A423C-C468-4F2B-9816-6C627076C40F}"/>
              </a:ext>
            </a:extLst>
          </p:cNvPr>
          <p:cNvSpPr>
            <a:spLocks noGrp="1"/>
          </p:cNvSpPr>
          <p:nvPr>
            <p:ph type="title"/>
          </p:nvPr>
        </p:nvSpPr>
        <p:spPr>
          <a:xfrm>
            <a:off x="913795" y="115410"/>
            <a:ext cx="10353761" cy="1713390"/>
          </a:xfrm>
        </p:spPr>
        <p:txBody>
          <a:bodyPr>
            <a:normAutofit fontScale="90000"/>
          </a:bodyPr>
          <a:lstStyle/>
          <a:p>
            <a:pPr algn="l"/>
            <a:r>
              <a:rPr lang="en-IN" dirty="0"/>
              <a:t>Awareness of ‘Covid 19’ &amp; ‘HIV’ &amp;                  ‘Street Play’ </a:t>
            </a:r>
            <a:br>
              <a:rPr lang="en-IN" dirty="0"/>
            </a:br>
            <a:r>
              <a:rPr lang="en-IN" dirty="0"/>
              <a:t>1. meet 60 people</a:t>
            </a:r>
            <a:br>
              <a:rPr lang="en-IN" dirty="0"/>
            </a:br>
            <a:r>
              <a:rPr lang="en-IN" dirty="0"/>
              <a:t>2. testing 15 people</a:t>
            </a:r>
          </a:p>
        </p:txBody>
      </p:sp>
      <p:pic>
        <p:nvPicPr>
          <p:cNvPr id="4" name="Picture 3">
            <a:extLst>
              <a:ext uri="{FF2B5EF4-FFF2-40B4-BE49-F238E27FC236}">
                <a16:creationId xmlns:a16="http://schemas.microsoft.com/office/drawing/2014/main" id="{3543343C-434C-45A7-A1E4-1AC8E1FEAD1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90675" y="2317072"/>
            <a:ext cx="5858669" cy="4175802"/>
          </a:xfrm>
          <a:prstGeom prst="rect">
            <a:avLst/>
          </a:prstGeom>
        </p:spPr>
      </p:pic>
    </p:spTree>
    <p:extLst>
      <p:ext uri="{BB962C8B-B14F-4D97-AF65-F5344CB8AC3E}">
        <p14:creationId xmlns:p14="http://schemas.microsoft.com/office/powerpoint/2010/main" val="10335979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6717BA-BC54-4F75-B4CA-8F1C822756F0}"/>
              </a:ext>
            </a:extLst>
          </p:cNvPr>
          <p:cNvSpPr>
            <a:spLocks noGrp="1"/>
          </p:cNvSpPr>
          <p:nvPr>
            <p:ph type="title"/>
          </p:nvPr>
        </p:nvSpPr>
        <p:spPr>
          <a:xfrm>
            <a:off x="398890" y="878888"/>
            <a:ext cx="11665863" cy="5007007"/>
          </a:xfrm>
        </p:spPr>
        <p:txBody>
          <a:bodyPr>
            <a:normAutofit/>
          </a:bodyPr>
          <a:lstStyle/>
          <a:p>
            <a:pPr algn="l"/>
            <a:r>
              <a:rPr lang="mr-IN" sz="3200" dirty="0">
                <a:latin typeface="Arial Black" panose="020B0A04020102020204" pitchFamily="34" charset="0"/>
              </a:rPr>
              <a:t>२. </a:t>
            </a:r>
            <a:r>
              <a:rPr lang="en-IN" sz="3200" dirty="0">
                <a:latin typeface="Arial Black" panose="020B0A04020102020204" pitchFamily="34" charset="0"/>
              </a:rPr>
              <a:t>Observation</a:t>
            </a:r>
            <a:r>
              <a:rPr lang="mr-IN" sz="3200" dirty="0">
                <a:latin typeface="Arial Black" panose="020B0A04020102020204" pitchFamily="34" charset="0"/>
              </a:rPr>
              <a:t> </a:t>
            </a:r>
            <a:r>
              <a:rPr lang="en-IN" sz="2200" dirty="0">
                <a:latin typeface="Arial Black" panose="020B0A04020102020204" pitchFamily="34" charset="0"/>
              </a:rPr>
              <a:t>:-</a:t>
            </a:r>
            <a:br>
              <a:rPr lang="en-IN" sz="2800" dirty="0">
                <a:latin typeface="Arial Black" panose="020B0A04020102020204" pitchFamily="34" charset="0"/>
              </a:rPr>
            </a:br>
            <a:br>
              <a:rPr lang="en-IN" sz="1800" dirty="0">
                <a:latin typeface="Arial Black" panose="020B0A04020102020204" pitchFamily="34" charset="0"/>
              </a:rPr>
            </a:br>
            <a:r>
              <a:rPr lang="en-US" sz="1800" dirty="0">
                <a:latin typeface="Arial Black" panose="020B0A04020102020204" pitchFamily="34" charset="0"/>
              </a:rPr>
              <a:t>observation first of all, we look what is done in the agency and how many staff there are. The work in the office was going very smoothly, a very systematic manner. There were difficulties in encouraging people to be vaccinated, there were difficulties in coordinating the work of the safe project and the organization, and there were observations on how HIV testing is done, as well as how to talk to people working in construction.  The impact of corona on society was observed.  Corona lost the head of the family, as well as what kind of problems the family had.</a:t>
            </a:r>
            <a:br>
              <a:rPr lang="en-US" sz="1800" dirty="0">
                <a:latin typeface="Arial Black" panose="020B0A04020102020204" pitchFamily="34" charset="0"/>
              </a:rPr>
            </a:br>
            <a:br>
              <a:rPr lang="en-US" sz="1800" dirty="0">
                <a:latin typeface="Arial Black" panose="020B0A04020102020204" pitchFamily="34" charset="0"/>
              </a:rPr>
            </a:br>
            <a:endParaRPr lang="en-IN" sz="1800" dirty="0"/>
          </a:p>
        </p:txBody>
      </p:sp>
    </p:spTree>
    <p:extLst>
      <p:ext uri="{BB962C8B-B14F-4D97-AF65-F5344CB8AC3E}">
        <p14:creationId xmlns:p14="http://schemas.microsoft.com/office/powerpoint/2010/main" val="29873399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72A77D-3C40-4452-B973-A062ACE6F64B}"/>
              </a:ext>
            </a:extLst>
          </p:cNvPr>
          <p:cNvSpPr>
            <a:spLocks noGrp="1"/>
          </p:cNvSpPr>
          <p:nvPr>
            <p:ph type="title"/>
          </p:nvPr>
        </p:nvSpPr>
        <p:spPr>
          <a:xfrm>
            <a:off x="913795" y="609600"/>
            <a:ext cx="10353761" cy="5897732"/>
          </a:xfrm>
        </p:spPr>
        <p:txBody>
          <a:bodyPr>
            <a:noAutofit/>
          </a:bodyPr>
          <a:lstStyle/>
          <a:p>
            <a:pPr algn="l"/>
            <a:r>
              <a:rPr lang="en-US" sz="3200" dirty="0">
                <a:latin typeface="Arial Black" panose="020B0A04020102020204" pitchFamily="34" charset="0"/>
              </a:rPr>
              <a:t> </a:t>
            </a:r>
            <a:r>
              <a:rPr lang="mr-IN" sz="3200" dirty="0">
                <a:latin typeface="Arial Black" panose="020B0A04020102020204" pitchFamily="34" charset="0"/>
              </a:rPr>
              <a:t>२. </a:t>
            </a:r>
            <a:r>
              <a:rPr lang="en-US" sz="3200" dirty="0">
                <a:latin typeface="Arial Black" panose="020B0A04020102020204" pitchFamily="34" charset="0"/>
              </a:rPr>
              <a:t>Learning:-</a:t>
            </a:r>
            <a:br>
              <a:rPr lang="en-US" sz="3200" dirty="0">
                <a:latin typeface="Arial Black" panose="020B0A04020102020204" pitchFamily="34" charset="0"/>
              </a:rPr>
            </a:br>
            <a:br>
              <a:rPr lang="en-US" sz="1600" dirty="0">
                <a:latin typeface="Arial Black" panose="020B0A04020102020204" pitchFamily="34" charset="0"/>
              </a:rPr>
            </a:br>
            <a:r>
              <a:rPr lang="en-US" sz="1600" dirty="0">
                <a:latin typeface="Arial Black" panose="020B0A04020102020204" pitchFamily="34" charset="0"/>
              </a:rPr>
              <a:t>1</a:t>
            </a:r>
            <a:r>
              <a:rPr lang="en-US" sz="1800" dirty="0">
                <a:latin typeface="Arial Black" panose="020B0A04020102020204" pitchFamily="34" charset="0"/>
              </a:rPr>
              <a:t>. Counseling</a:t>
            </a:r>
            <a:br>
              <a:rPr lang="mr-IN" sz="1800" dirty="0">
                <a:latin typeface="Arial Black" panose="020B0A04020102020204" pitchFamily="34" charset="0"/>
              </a:rPr>
            </a:br>
            <a:br>
              <a:rPr lang="en-US" sz="1800" dirty="0">
                <a:latin typeface="Arial Black" panose="020B0A04020102020204" pitchFamily="34" charset="0"/>
              </a:rPr>
            </a:br>
            <a:r>
              <a:rPr lang="en-US" sz="1800" dirty="0">
                <a:latin typeface="Arial Black" panose="020B0A04020102020204" pitchFamily="34" charset="0"/>
              </a:rPr>
              <a:t>2. problem solving skill</a:t>
            </a:r>
            <a:br>
              <a:rPr lang="mr-IN" sz="1800" dirty="0">
                <a:latin typeface="Arial Black" panose="020B0A04020102020204" pitchFamily="34" charset="0"/>
              </a:rPr>
            </a:br>
            <a:br>
              <a:rPr lang="en-US" sz="1800" dirty="0">
                <a:latin typeface="Arial Black" panose="020B0A04020102020204" pitchFamily="34" charset="0"/>
              </a:rPr>
            </a:br>
            <a:r>
              <a:rPr lang="en-US" sz="1800" dirty="0">
                <a:latin typeface="Arial Black" panose="020B0A04020102020204" pitchFamily="34" charset="0"/>
              </a:rPr>
              <a:t>3. group work</a:t>
            </a:r>
            <a:br>
              <a:rPr lang="mr-IN" sz="1800" dirty="0">
                <a:latin typeface="Arial Black" panose="020B0A04020102020204" pitchFamily="34" charset="0"/>
              </a:rPr>
            </a:br>
            <a:br>
              <a:rPr lang="en-US" sz="1800" dirty="0">
                <a:latin typeface="Arial Black" panose="020B0A04020102020204" pitchFamily="34" charset="0"/>
              </a:rPr>
            </a:br>
            <a:r>
              <a:rPr lang="en-US" sz="1800" dirty="0">
                <a:latin typeface="Arial Black" panose="020B0A04020102020204" pitchFamily="34" charset="0"/>
              </a:rPr>
              <a:t>4. social action</a:t>
            </a:r>
            <a:br>
              <a:rPr lang="mr-IN" sz="1800" dirty="0">
                <a:latin typeface="Arial Black" panose="020B0A04020102020204" pitchFamily="34" charset="0"/>
              </a:rPr>
            </a:br>
            <a:br>
              <a:rPr lang="en-US" sz="1800" dirty="0">
                <a:latin typeface="Arial Black" panose="020B0A04020102020204" pitchFamily="34" charset="0"/>
              </a:rPr>
            </a:br>
            <a:r>
              <a:rPr lang="en-US" sz="1800" dirty="0">
                <a:latin typeface="Arial Black" panose="020B0A04020102020204" pitchFamily="34" charset="0"/>
              </a:rPr>
              <a:t>5. modeling</a:t>
            </a:r>
            <a:br>
              <a:rPr lang="mr-IN" sz="1800" dirty="0">
                <a:latin typeface="Arial Black" panose="020B0A04020102020204" pitchFamily="34" charset="0"/>
              </a:rPr>
            </a:br>
            <a:br>
              <a:rPr lang="en-US" sz="1800" dirty="0">
                <a:latin typeface="Arial Black" panose="020B0A04020102020204" pitchFamily="34" charset="0"/>
              </a:rPr>
            </a:br>
            <a:r>
              <a:rPr lang="en-US" sz="1800" dirty="0">
                <a:latin typeface="Arial Black" panose="020B0A04020102020204" pitchFamily="34" charset="0"/>
              </a:rPr>
              <a:t>6. five components</a:t>
            </a:r>
            <a:br>
              <a:rPr lang="mr-IN" sz="1800" dirty="0">
                <a:latin typeface="Arial Black" panose="020B0A04020102020204" pitchFamily="34" charset="0"/>
              </a:rPr>
            </a:br>
            <a:br>
              <a:rPr lang="en-US" sz="1800" dirty="0">
                <a:latin typeface="Arial Black" panose="020B0A04020102020204" pitchFamily="34" charset="0"/>
              </a:rPr>
            </a:br>
            <a:r>
              <a:rPr lang="en-US" sz="1800" dirty="0">
                <a:latin typeface="Arial Black" panose="020B0A04020102020204" pitchFamily="34" charset="0"/>
              </a:rPr>
              <a:t>7. problems identity skills</a:t>
            </a:r>
            <a:br>
              <a:rPr lang="en-US" sz="1800" dirty="0">
                <a:latin typeface="Arial Black" panose="020B0A04020102020204" pitchFamily="34" charset="0"/>
              </a:rPr>
            </a:br>
            <a:br>
              <a:rPr lang="en-US" sz="1800" dirty="0">
                <a:latin typeface="Arial Black" panose="020B0A04020102020204" pitchFamily="34" charset="0"/>
              </a:rPr>
            </a:br>
            <a:endParaRPr lang="en-IN" sz="1800" dirty="0"/>
          </a:p>
        </p:txBody>
      </p:sp>
    </p:spTree>
    <p:extLst>
      <p:ext uri="{BB962C8B-B14F-4D97-AF65-F5344CB8AC3E}">
        <p14:creationId xmlns:p14="http://schemas.microsoft.com/office/powerpoint/2010/main" val="22302090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0A46D5-8646-49BF-AADB-71A91347D7D7}"/>
              </a:ext>
            </a:extLst>
          </p:cNvPr>
          <p:cNvSpPr>
            <a:spLocks noGrp="1"/>
          </p:cNvSpPr>
          <p:nvPr>
            <p:ph type="title"/>
          </p:nvPr>
        </p:nvSpPr>
        <p:spPr>
          <a:xfrm>
            <a:off x="204187" y="609600"/>
            <a:ext cx="11558726" cy="5746812"/>
          </a:xfrm>
        </p:spPr>
        <p:txBody>
          <a:bodyPr>
            <a:noAutofit/>
          </a:bodyPr>
          <a:lstStyle/>
          <a:p>
            <a:pPr algn="l"/>
            <a:r>
              <a:rPr lang="mr-IN" sz="3200" dirty="0">
                <a:latin typeface="Arial Black" panose="020B0A04020102020204" pitchFamily="34" charset="0"/>
              </a:rPr>
              <a:t>3.</a:t>
            </a:r>
            <a:r>
              <a:rPr lang="en-US" sz="3200" dirty="0">
                <a:latin typeface="Arial Black" panose="020B0A04020102020204" pitchFamily="34" charset="0"/>
              </a:rPr>
              <a:t>Challenges</a:t>
            </a:r>
            <a:r>
              <a:rPr lang="mr-IN" sz="3200" dirty="0">
                <a:latin typeface="Arial Black" panose="020B0A04020102020204" pitchFamily="34" charset="0"/>
              </a:rPr>
              <a:t> </a:t>
            </a:r>
            <a:r>
              <a:rPr lang="en-US" sz="3200" dirty="0">
                <a:latin typeface="Arial Black" panose="020B0A04020102020204" pitchFamily="34" charset="0"/>
              </a:rPr>
              <a:t>:-</a:t>
            </a:r>
            <a:br>
              <a:rPr lang="en-US" sz="1400" dirty="0">
                <a:latin typeface="Arial Black" panose="020B0A04020102020204" pitchFamily="34" charset="0"/>
              </a:rPr>
            </a:br>
            <a:br>
              <a:rPr lang="en-US" sz="1400" dirty="0">
                <a:latin typeface="Arial Black" panose="020B0A04020102020204" pitchFamily="34" charset="0"/>
              </a:rPr>
            </a:br>
            <a:r>
              <a:rPr lang="en-US" sz="1800" dirty="0">
                <a:latin typeface="Arial Black" panose="020B0A04020102020204" pitchFamily="34" charset="0"/>
              </a:rPr>
              <a:t>1) There was difficulty in encouraging people to get vaccinated.</a:t>
            </a:r>
            <a:br>
              <a:rPr lang="en-US" sz="1800" dirty="0">
                <a:latin typeface="Arial Black" panose="020B0A04020102020204" pitchFamily="34" charset="0"/>
              </a:rPr>
            </a:br>
            <a:br>
              <a:rPr lang="en-US" sz="1800" dirty="0">
                <a:latin typeface="Arial Black" panose="020B0A04020102020204" pitchFamily="34" charset="0"/>
              </a:rPr>
            </a:br>
            <a:r>
              <a:rPr lang="en-US" sz="1800" dirty="0">
                <a:latin typeface="Arial Black" panose="020B0A04020102020204" pitchFamily="34" charset="0"/>
              </a:rPr>
              <a:t>2) Difficulty in coordinating the work of safe project and organization</a:t>
            </a:r>
            <a:br>
              <a:rPr lang="en-US" sz="1800" dirty="0">
                <a:latin typeface="Arial Black" panose="020B0A04020102020204" pitchFamily="34" charset="0"/>
              </a:rPr>
            </a:br>
            <a:br>
              <a:rPr lang="en-US" sz="1800" dirty="0">
                <a:latin typeface="Arial Black" panose="020B0A04020102020204" pitchFamily="34" charset="0"/>
              </a:rPr>
            </a:br>
            <a:r>
              <a:rPr lang="en-US" sz="1800" dirty="0">
                <a:latin typeface="Arial Black" panose="020B0A04020102020204" pitchFamily="34" charset="0"/>
              </a:rPr>
              <a:t>3) Difficulty in using some methods of social work</a:t>
            </a:r>
            <a:br>
              <a:rPr lang="en-US" sz="1800" dirty="0">
                <a:latin typeface="Arial Black" panose="020B0A04020102020204" pitchFamily="34" charset="0"/>
              </a:rPr>
            </a:br>
            <a:br>
              <a:rPr lang="en-US" sz="1800" dirty="0">
                <a:latin typeface="Arial Black" panose="020B0A04020102020204" pitchFamily="34" charset="0"/>
              </a:rPr>
            </a:br>
            <a:r>
              <a:rPr lang="en-US" sz="1800" dirty="0">
                <a:latin typeface="Arial Black" panose="020B0A04020102020204" pitchFamily="34" charset="0"/>
              </a:rPr>
              <a:t>4) Difficulty in connecting resources and mobilizing financial resources</a:t>
            </a:r>
            <a:br>
              <a:rPr lang="en-US" sz="1800" dirty="0">
                <a:latin typeface="Arial Black" panose="020B0A04020102020204" pitchFamily="34" charset="0"/>
              </a:rPr>
            </a:br>
            <a:br>
              <a:rPr lang="en-US" sz="1800" dirty="0">
                <a:latin typeface="Arial Black" panose="020B0A04020102020204" pitchFamily="34" charset="0"/>
              </a:rPr>
            </a:br>
            <a:r>
              <a:rPr lang="en-US" sz="1800" dirty="0">
                <a:latin typeface="Arial Black" panose="020B0A04020102020204" pitchFamily="34" charset="0"/>
              </a:rPr>
              <a:t>5) Difficulty in networking with various organizations</a:t>
            </a:r>
            <a:br>
              <a:rPr lang="en-US" sz="1800" dirty="0">
                <a:latin typeface="Arial Black" panose="020B0A04020102020204" pitchFamily="34" charset="0"/>
              </a:rPr>
            </a:br>
            <a:br>
              <a:rPr lang="en-US" sz="1800" dirty="0">
                <a:latin typeface="Arial Black" panose="020B0A04020102020204" pitchFamily="34" charset="0"/>
              </a:rPr>
            </a:br>
            <a:endParaRPr lang="en-IN" sz="1800" dirty="0"/>
          </a:p>
        </p:txBody>
      </p:sp>
    </p:spTree>
    <p:extLst>
      <p:ext uri="{BB962C8B-B14F-4D97-AF65-F5344CB8AC3E}">
        <p14:creationId xmlns:p14="http://schemas.microsoft.com/office/powerpoint/2010/main" val="27367797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141F4C-9587-4FFD-96BD-A8B36C1A8271}"/>
              </a:ext>
            </a:extLst>
          </p:cNvPr>
          <p:cNvSpPr>
            <a:spLocks noGrp="1"/>
          </p:cNvSpPr>
          <p:nvPr>
            <p:ph type="title"/>
          </p:nvPr>
        </p:nvSpPr>
        <p:spPr>
          <a:xfrm>
            <a:off x="913795" y="609600"/>
            <a:ext cx="10353761" cy="5338439"/>
          </a:xfrm>
        </p:spPr>
        <p:txBody>
          <a:bodyPr>
            <a:normAutofit/>
          </a:bodyPr>
          <a:lstStyle/>
          <a:p>
            <a:r>
              <a:rPr lang="en-US" sz="4800" dirty="0"/>
              <a:t>Thank you</a:t>
            </a:r>
            <a:endParaRPr lang="en-IN" sz="4800" dirty="0"/>
          </a:p>
        </p:txBody>
      </p:sp>
    </p:spTree>
    <p:extLst>
      <p:ext uri="{BB962C8B-B14F-4D97-AF65-F5344CB8AC3E}">
        <p14:creationId xmlns:p14="http://schemas.microsoft.com/office/powerpoint/2010/main" val="281074713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amask">
  <a:themeElements>
    <a:clrScheme name="Damask">
      <a:dk1>
        <a:sysClr val="windowText" lastClr="000000"/>
      </a:dk1>
      <a:lt1>
        <a:sysClr val="window" lastClr="FFFFFF"/>
      </a:lt1>
      <a:dk2>
        <a:srgbClr val="2A5B7F"/>
      </a:dk2>
      <a:lt2>
        <a:srgbClr val="ABDAFC"/>
      </a:lt2>
      <a:accent1>
        <a:srgbClr val="9EC544"/>
      </a:accent1>
      <a:accent2>
        <a:srgbClr val="50BEA3"/>
      </a:accent2>
      <a:accent3>
        <a:srgbClr val="4A9CCC"/>
      </a:accent3>
      <a:accent4>
        <a:srgbClr val="9A66CA"/>
      </a:accent4>
      <a:accent5>
        <a:srgbClr val="C54F71"/>
      </a:accent5>
      <a:accent6>
        <a:srgbClr val="DE9C3C"/>
      </a:accent6>
      <a:hlink>
        <a:srgbClr val="6BA9DA"/>
      </a:hlink>
      <a:folHlink>
        <a:srgbClr val="A0BCD3"/>
      </a:folHlink>
    </a:clrScheme>
    <a:fontScheme name="Damask">
      <a:majorFont>
        <a:latin typeface="Bookman Old Style" panose="02050604050505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Rockwell" panose="020606030202050204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amask">
      <a:fillStyleLst>
        <a:solidFill>
          <a:schemeClr val="phClr"/>
        </a:solidFill>
        <a:gradFill rotWithShape="1">
          <a:gsLst>
            <a:gs pos="0">
              <a:schemeClr val="phClr">
                <a:tint val="48000"/>
                <a:satMod val="105000"/>
                <a:lumMod val="110000"/>
              </a:schemeClr>
            </a:gs>
            <a:gs pos="100000">
              <a:schemeClr val="phClr">
                <a:tint val="78000"/>
                <a:satMod val="109000"/>
                <a:lumMod val="100000"/>
              </a:schemeClr>
            </a:gs>
          </a:gsLst>
          <a:lin ang="5400000" scaled="0"/>
        </a:gradFill>
        <a:gradFill rotWithShape="1">
          <a:gsLst>
            <a:gs pos="0">
              <a:schemeClr val="phClr">
                <a:tint val="94000"/>
                <a:satMod val="100000"/>
                <a:lumMod val="104000"/>
              </a:schemeClr>
            </a:gs>
            <a:gs pos="69000">
              <a:schemeClr val="phClr">
                <a:shade val="86000"/>
                <a:satMod val="130000"/>
                <a:lumMod val="102000"/>
              </a:schemeClr>
            </a:gs>
            <a:gs pos="100000">
              <a:schemeClr val="phClr">
                <a:shade val="72000"/>
                <a:satMod val="130000"/>
                <a:lumMod val="100000"/>
              </a:schemeClr>
            </a:gs>
          </a:gsLst>
          <a:lin ang="5400000" scaled="0"/>
        </a:gradFill>
      </a:fillStyleLst>
      <a:lnStyleLst>
        <a:ln w="12700"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50800" dist="38100" dir="5400000" sy="96000" rotWithShape="0">
              <a:srgbClr val="000000">
                <a:alpha val="54000"/>
              </a:srgbClr>
            </a:outerShdw>
          </a:effectLst>
        </a:effectStyle>
        <a:effectStyle>
          <a:effectLst>
            <a:outerShdw blurRad="76200" dist="38100" dir="5400000" algn="ctr" rotWithShape="0">
              <a:srgbClr val="000000">
                <a:alpha val="76000"/>
              </a:srgbClr>
            </a:outerShdw>
          </a:effectLst>
          <a:scene3d>
            <a:camera prst="orthographicFront">
              <a:rot lat="0" lon="0" rev="0"/>
            </a:camera>
            <a:lightRig rig="balanced" dir="t"/>
          </a:scene3d>
          <a:sp3d prstMaterial="matte">
            <a:bevelT w="25400" h="25400" prst="relaxedInset"/>
          </a:sp3d>
        </a:effectStyle>
      </a:effectStyleLst>
      <a:bgFillStyleLst>
        <a:solidFill>
          <a:schemeClr val="phClr"/>
        </a:solidFill>
        <a:solidFill>
          <a:schemeClr val="phClr">
            <a:tint val="95000"/>
            <a:satMod val="170000"/>
          </a:schemeClr>
        </a:solidFill>
        <a:blipFill rotWithShape="1">
          <a:blip xmlns:r="http://schemas.openxmlformats.org/officeDocument/2006/relationships" r:embed="rId1">
            <a:duotone>
              <a:schemeClr val="phClr">
                <a:shade val="18000"/>
                <a:satMod val="160000"/>
                <a:lumMod val="28000"/>
              </a:schemeClr>
              <a:schemeClr val="phClr">
                <a:tint val="95000"/>
                <a:satMod val="160000"/>
                <a:lumMod val="116000"/>
              </a:schemeClr>
            </a:duotone>
          </a:blip>
          <a:stretch/>
        </a:blipFill>
      </a:bgFillStyleLst>
    </a:fmtScheme>
  </a:themeElements>
  <a:objectDefaults/>
  <a:extraClrSchemeLst/>
  <a:extLst>
    <a:ext uri="{05A4C25C-085E-4340-85A3-A5531E510DB2}">
      <thm15:themeFamily xmlns:thm15="http://schemas.microsoft.com/office/thememl/2012/main" name="Damask" id="{F9A299A0-33D0-4E0F-9F3F-7163E3744208}" vid="{746EEEEA-FB6A-406B-B510-531588D54811}"/>
    </a:ext>
  </a:extLst>
</a:theme>
</file>

<file path=docProps/app.xml><?xml version="1.0" encoding="utf-8"?>
<Properties xmlns="http://schemas.openxmlformats.org/officeDocument/2006/extended-properties" xmlns:vt="http://schemas.openxmlformats.org/officeDocument/2006/docPropsVTypes">
  <Template>TM04033921[[fn=Damask]]</Template>
  <TotalTime>311</TotalTime>
  <Words>503</Words>
  <Application>Microsoft Office PowerPoint</Application>
  <PresentationFormat>Widescreen</PresentationFormat>
  <Paragraphs>18</Paragraphs>
  <Slides>12</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12</vt:i4>
      </vt:variant>
    </vt:vector>
  </HeadingPairs>
  <TitlesOfParts>
    <vt:vector size="19" baseType="lpstr">
      <vt:lpstr>Arial</vt:lpstr>
      <vt:lpstr>Arial Black</vt:lpstr>
      <vt:lpstr>Arial Rounded MT Bold</vt:lpstr>
      <vt:lpstr>Bookman Old Style</vt:lpstr>
      <vt:lpstr>Mangal</vt:lpstr>
      <vt:lpstr>Rockwell</vt:lpstr>
      <vt:lpstr>Damask</vt:lpstr>
      <vt:lpstr>Name :- Rajugopal Nikhil Mallik  Roll No:- 90  MSW- 2year, Sem-IV  supervisor :- jaimon Varghese sir  title :- PREVENTION OF PANDEMIC AND ROLE OF SOCIAL WORK</vt:lpstr>
      <vt:lpstr>               Health Cheak up Camp  1. health check up camp taken: 6 2. people visited during camp: 300 3. people taken vaccination: 40    </vt:lpstr>
      <vt:lpstr>       CONSTRUCTION AREA VISIT. A’NAGAR   we visited 7 sites  i get response from 4 sites </vt:lpstr>
      <vt:lpstr>        HIV &amp; CORONA POSTERS MAKING  1. hiv posters people : 3 2. corona posters people: 2</vt:lpstr>
      <vt:lpstr>       HOME VISIT COVID-19 EFFECT ON FAMILY                        NAGAPUR,GAUTAM NAGAR. 1. family visit : 4 2.people taken vaccination : 6 3.provide gov. scheme for : 1</vt:lpstr>
      <vt:lpstr>Vaccination of Psychotics in Manavseva Project. 1. 32 people get vaccine out of 40 people.</vt:lpstr>
      <vt:lpstr>         ‘HIV’ Testing’ at a’nagar 1. total registration : 150 2.hiv testing : 75</vt:lpstr>
      <vt:lpstr>Awareness of ‘Covid 19’ &amp; ‘HIV’ &amp;                  ‘Street Play’  1. meet 60 people 2. testing 15 people</vt:lpstr>
      <vt:lpstr>२. Observation :-  observation first of all, we look what is done in the agency and how many staff there are. The work in the office was going very smoothly, a very systematic manner. There were difficulties in encouraging people to be vaccinated, there were difficulties in coordinating the work of the safe project and the organization, and there were observations on how HIV testing is done, as well as how to talk to people working in construction.  The impact of corona on society was observed.  Corona lost the head of the family, as well as what kind of problems the family had.  </vt:lpstr>
      <vt:lpstr> २. Learning:-  1. Counseling  2. problem solving skill  3. group work  4. social action  5. modeling  6. five components  7. problems identity skills  </vt:lpstr>
      <vt:lpstr>3.Challenges :-  1) There was difficulty in encouraging people to get vaccinated.  2) Difficulty in coordinating the work of safe project and organization  3) Difficulty in using some methods of social work  4) Difficulty in connecting resources and mobilizing financial resources  5) Difficulty in networking with various organizations  </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Name :- Rajugopal Nikhil Mallik Roll No:- 90 MSW- 2year, Sem-IV</dc:title>
  <dc:creator>hp</dc:creator>
  <cp:lastModifiedBy>Jaimon Varghese</cp:lastModifiedBy>
  <cp:revision>23</cp:revision>
  <dcterms:created xsi:type="dcterms:W3CDTF">2021-07-28T05:06:16Z</dcterms:created>
  <dcterms:modified xsi:type="dcterms:W3CDTF">2022-10-31T09:23:53Z</dcterms:modified>
</cp:coreProperties>
</file>