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2"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74" r:id="rId14"/>
    <p:sldId id="268" r:id="rId15"/>
    <p:sldId id="275" r:id="rId16"/>
    <p:sldId id="276" r:id="rId17"/>
  </p:sldIdLst>
  <p:sldSz cx="9144000" cy="6858000" type="screen4x3"/>
  <p:notesSz cx="6858000" cy="9144000"/>
  <p:embeddedFontLst>
    <p:embeddedFont>
      <p:font typeface="Alegreya" panose="020B0604020202020204" charset="0"/>
      <p:regular r:id="rId19"/>
      <p:bold r:id="rId20"/>
      <p:italic r:id="rId21"/>
      <p:boldItalic r:id="rId22"/>
    </p:embeddedFont>
    <p:embeddedFont>
      <p:font typeface="Calibri" panose="020F0502020204030204" pitchFamily="34" charset="0"/>
      <p:regular r:id="rId23"/>
      <p:bold r:id="rId24"/>
      <p:italic r:id="rId25"/>
      <p:boldItalic r:id="rId26"/>
    </p:embeddedFont>
    <p:embeddedFont>
      <p:font typeface="Century Gothic" panose="020B0502020202020204" pitchFamily="34" charset="0"/>
      <p:regular r:id="rId27"/>
      <p:bold r:id="rId28"/>
      <p:italic r:id="rId29"/>
      <p:boldItalic r:id="rId30"/>
    </p:embeddedFont>
    <p:embeddedFont>
      <p:font typeface="Comfortaa" panose="020B0604020202020204" charset="0"/>
      <p:regular r:id="rId31"/>
      <p:bold r:id="rId32"/>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40" d="100"/>
          <a:sy n="40" d="100"/>
        </p:scale>
        <p:origin x="1555" y="19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font" Target="fonts/font3.fntdata"/><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32" Type="http://schemas.openxmlformats.org/officeDocument/2006/relationships/font" Target="fonts/font1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font" Target="fonts/font10.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1.fntdata"/><Relationship Id="rId31" Type="http://schemas.openxmlformats.org/officeDocument/2006/relationships/font" Target="fonts/font1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9" name="Google Shape;99;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5" name="Google Shape;105;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5" name="Google Shape;115;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0" name="Google Shape;120;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5" name="Google Shape;125;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0" name="Google Shape;130;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5" name="Google Shape;135;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0" name="Google Shape;140;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2" name="Google Shape;152;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7" name="Google Shape;157;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2" name="Google Shape;162;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2" name="Google Shape;162;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extLst>
      <p:ext uri="{BB962C8B-B14F-4D97-AF65-F5344CB8AC3E}">
        <p14:creationId xmlns:p14="http://schemas.microsoft.com/office/powerpoint/2010/main" val="24643963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2" name="Google Shape;162;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extLst>
      <p:ext uri="{BB962C8B-B14F-4D97-AF65-F5344CB8AC3E}">
        <p14:creationId xmlns:p14="http://schemas.microsoft.com/office/powerpoint/2010/main" val="373836612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ctrTitle"/>
          </p:nvPr>
        </p:nvSpPr>
        <p:spPr>
          <a:xfrm>
            <a:off x="914400" y="1803405"/>
            <a:ext cx="73152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914400" y="3632201"/>
            <a:ext cx="73152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5932170" y="4323845"/>
            <a:ext cx="2297429" cy="365125"/>
          </a:xfrm>
        </p:spPr>
        <p:txBody>
          <a:bodyPr/>
          <a:lstStyle/>
          <a:p>
            <a:endParaRPr lang="en-IN"/>
          </a:p>
        </p:txBody>
      </p:sp>
      <p:sp>
        <p:nvSpPr>
          <p:cNvPr id="5" name="Footer Placeholder 4"/>
          <p:cNvSpPr>
            <a:spLocks noGrp="1"/>
          </p:cNvSpPr>
          <p:nvPr>
            <p:ph type="ftr" sz="quarter" idx="11"/>
          </p:nvPr>
        </p:nvSpPr>
        <p:spPr>
          <a:xfrm>
            <a:off x="914400" y="4323846"/>
            <a:ext cx="4880610" cy="365125"/>
          </a:xfrm>
        </p:spPr>
        <p:txBody>
          <a:bodyPr/>
          <a:lstStyle/>
          <a:p>
            <a:endParaRPr lang="en-IN"/>
          </a:p>
        </p:txBody>
      </p:sp>
      <p:sp>
        <p:nvSpPr>
          <p:cNvPr id="6" name="Slide Number Placeholder 5"/>
          <p:cNvSpPr>
            <a:spLocks noGrp="1"/>
          </p:cNvSpPr>
          <p:nvPr>
            <p:ph type="sldNum" sz="quarter" idx="12"/>
          </p:nvPr>
        </p:nvSpPr>
        <p:spPr>
          <a:xfrm>
            <a:off x="6057900" y="1430867"/>
            <a:ext cx="2171700" cy="365125"/>
          </a:xfrm>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22934194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50061248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594360" y="753534"/>
            <a:ext cx="7955280"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594360" y="3641726"/>
            <a:ext cx="7955281" cy="1354134"/>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562176" y="381001"/>
            <a:ext cx="2183130" cy="365125"/>
          </a:xfrm>
        </p:spPr>
        <p:txBody>
          <a:bodyPr/>
          <a:lstStyle>
            <a:lvl1pPr algn="r">
              <a:defRPr/>
            </a:lvl1pPr>
          </a:lstStyle>
          <a:p>
            <a:endParaRPr lang="en-IN"/>
          </a:p>
        </p:txBody>
      </p:sp>
      <p:sp>
        <p:nvSpPr>
          <p:cNvPr id="5" name="Footer Placeholder 4"/>
          <p:cNvSpPr>
            <a:spLocks noGrp="1"/>
          </p:cNvSpPr>
          <p:nvPr>
            <p:ph type="ftr" sz="quarter" idx="11"/>
          </p:nvPr>
        </p:nvSpPr>
        <p:spPr>
          <a:xfrm>
            <a:off x="594360" y="381001"/>
            <a:ext cx="4830656" cy="365125"/>
          </a:xfrm>
        </p:spPr>
        <p:txBody>
          <a:bodyPr/>
          <a:lstStyle/>
          <a:p>
            <a:endParaRPr lang="en-IN"/>
          </a:p>
        </p:txBody>
      </p:sp>
      <p:sp>
        <p:nvSpPr>
          <p:cNvPr id="6" name="Slide Number Placeholder 5"/>
          <p:cNvSpPr>
            <a:spLocks noGrp="1"/>
          </p:cNvSpPr>
          <p:nvPr>
            <p:ph type="sldNum" sz="quarter" idx="12"/>
          </p:nvPr>
        </p:nvSpPr>
        <p:spPr>
          <a:xfrm>
            <a:off x="7882466" y="381001"/>
            <a:ext cx="667173" cy="365125"/>
          </a:xfrm>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34704624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94360" y="2194560"/>
            <a:ext cx="3910579" cy="40690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2099" y="2194560"/>
            <a:ext cx="3907540" cy="40690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70307303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71700" y="762000"/>
            <a:ext cx="637794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1279" y="2183802"/>
            <a:ext cx="3683659"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94359" y="3132667"/>
            <a:ext cx="3910579" cy="31309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69018" y="2183802"/>
            <a:ext cx="368062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2098" y="3132667"/>
            <a:ext cx="3907541" cy="31309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27585534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82864739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41383085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0" y="1524000"/>
            <a:ext cx="30861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3886200" y="746760"/>
            <a:ext cx="4663440" cy="551688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4360" y="3124200"/>
            <a:ext cx="3086100" cy="31394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08922641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0" y="1524000"/>
            <a:ext cx="407573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77524" y="751242"/>
            <a:ext cx="3674234" cy="5512398"/>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94360" y="3124200"/>
            <a:ext cx="4075730" cy="31394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81335988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55" y="4697361"/>
            <a:ext cx="7956482"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94355" y="977035"/>
            <a:ext cx="7950260" cy="3406972"/>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94360" y="5516716"/>
            <a:ext cx="7955280" cy="746924"/>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85933294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594360" y="753533"/>
            <a:ext cx="795528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800" y="3649134"/>
            <a:ext cx="7772400" cy="1330852"/>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5562176" y="381001"/>
            <a:ext cx="2183130" cy="365125"/>
          </a:xfrm>
        </p:spPr>
        <p:txBody>
          <a:bodyPr/>
          <a:lstStyle>
            <a:lvl1pPr algn="r">
              <a:defRPr/>
            </a:lvl1pPr>
          </a:lstStyle>
          <a:p>
            <a:endParaRPr lang="en-IN"/>
          </a:p>
        </p:txBody>
      </p:sp>
      <p:sp>
        <p:nvSpPr>
          <p:cNvPr id="6" name="Footer Placeholder 5"/>
          <p:cNvSpPr>
            <a:spLocks noGrp="1"/>
          </p:cNvSpPr>
          <p:nvPr>
            <p:ph type="ftr" sz="quarter" idx="11"/>
          </p:nvPr>
        </p:nvSpPr>
        <p:spPr>
          <a:xfrm>
            <a:off x="594360" y="381001"/>
            <a:ext cx="4830656" cy="365125"/>
          </a:xfrm>
        </p:spPr>
        <p:txBody>
          <a:bodyPr/>
          <a:lstStyle/>
          <a:p>
            <a:endParaRPr lang="en-IN"/>
          </a:p>
        </p:txBody>
      </p:sp>
      <p:sp>
        <p:nvSpPr>
          <p:cNvPr id="7" name="Slide Number Placeholder 6"/>
          <p:cNvSpPr>
            <a:spLocks noGrp="1"/>
          </p:cNvSpPr>
          <p:nvPr>
            <p:ph type="sldNum" sz="quarter" idx="12"/>
          </p:nvPr>
        </p:nvSpPr>
        <p:spPr>
          <a:xfrm>
            <a:off x="7882466" y="381001"/>
            <a:ext cx="667174" cy="365125"/>
          </a:xfrm>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71735266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1" name="Picture 10"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768351" y="753534"/>
            <a:ext cx="7613650" cy="2756234"/>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977899" y="3509768"/>
            <a:ext cx="7194552"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5800" y="4174597"/>
            <a:ext cx="7778752" cy="821265"/>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5562176" y="381001"/>
            <a:ext cx="2183130" cy="365125"/>
          </a:xfrm>
        </p:spPr>
        <p:txBody>
          <a:bodyPr/>
          <a:lstStyle>
            <a:lvl1pPr algn="r">
              <a:defRPr/>
            </a:lvl1pPr>
          </a:lstStyle>
          <a:p>
            <a:endParaRPr lang="en-IN"/>
          </a:p>
        </p:txBody>
      </p:sp>
      <p:sp>
        <p:nvSpPr>
          <p:cNvPr id="6" name="Footer Placeholder 5"/>
          <p:cNvSpPr>
            <a:spLocks noGrp="1"/>
          </p:cNvSpPr>
          <p:nvPr>
            <p:ph type="ftr" sz="quarter" idx="11"/>
          </p:nvPr>
        </p:nvSpPr>
        <p:spPr>
          <a:xfrm>
            <a:off x="594360" y="379438"/>
            <a:ext cx="4830656" cy="365125"/>
          </a:xfrm>
        </p:spPr>
        <p:txBody>
          <a:bodyPr/>
          <a:lstStyle/>
          <a:p>
            <a:endParaRPr lang="en-IN"/>
          </a:p>
        </p:txBody>
      </p:sp>
      <p:sp>
        <p:nvSpPr>
          <p:cNvPr id="7" name="Slide Number Placeholder 6"/>
          <p:cNvSpPr>
            <a:spLocks noGrp="1"/>
          </p:cNvSpPr>
          <p:nvPr>
            <p:ph type="sldNum" sz="quarter" idx="12"/>
          </p:nvPr>
        </p:nvSpPr>
        <p:spPr>
          <a:xfrm>
            <a:off x="7882466" y="381001"/>
            <a:ext cx="667174" cy="365125"/>
          </a:xfrm>
        </p:spPr>
        <p:txBody>
          <a:bodyPr/>
          <a:lstStyle/>
          <a:p>
            <a:pPr marL="0" lvl="0" indent="0" algn="r" rtl="0">
              <a:spcBef>
                <a:spcPts val="0"/>
              </a:spcBef>
              <a:spcAft>
                <a:spcPts val="0"/>
              </a:spcAft>
              <a:buNone/>
            </a:pPr>
            <a:fld id="{00000000-1234-1234-1234-123412341234}" type="slidenum">
              <a:rPr lang="en-US" smtClean="0"/>
              <a:t>‹#›</a:t>
            </a:fld>
            <a:endParaRPr lang="en-US"/>
          </a:p>
        </p:txBody>
      </p:sp>
      <p:sp>
        <p:nvSpPr>
          <p:cNvPr id="13" name="TextBox 12"/>
          <p:cNvSpPr txBox="1"/>
          <p:nvPr/>
        </p:nvSpPr>
        <p:spPr>
          <a:xfrm>
            <a:off x="231458" y="80772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8146733" y="302133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81463294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685800" y="1124702"/>
            <a:ext cx="7774782"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792" y="3648316"/>
            <a:ext cx="7773608"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5562176" y="378884"/>
            <a:ext cx="2183130" cy="365125"/>
          </a:xfrm>
        </p:spPr>
        <p:txBody>
          <a:bodyPr/>
          <a:lstStyle>
            <a:lvl1pPr algn="r">
              <a:defRPr/>
            </a:lvl1pPr>
          </a:lstStyle>
          <a:p>
            <a:endParaRPr lang="en-IN"/>
          </a:p>
        </p:txBody>
      </p:sp>
      <p:sp>
        <p:nvSpPr>
          <p:cNvPr id="6" name="Footer Placeholder 5"/>
          <p:cNvSpPr>
            <a:spLocks noGrp="1"/>
          </p:cNvSpPr>
          <p:nvPr>
            <p:ph type="ftr" sz="quarter" idx="11"/>
          </p:nvPr>
        </p:nvSpPr>
        <p:spPr>
          <a:xfrm>
            <a:off x="594360" y="378884"/>
            <a:ext cx="4830656" cy="365125"/>
          </a:xfrm>
        </p:spPr>
        <p:txBody>
          <a:bodyPr/>
          <a:lstStyle/>
          <a:p>
            <a:endParaRPr lang="en-IN"/>
          </a:p>
        </p:txBody>
      </p:sp>
      <p:sp>
        <p:nvSpPr>
          <p:cNvPr id="7" name="Slide Number Placeholder 6"/>
          <p:cNvSpPr>
            <a:spLocks noGrp="1"/>
          </p:cNvSpPr>
          <p:nvPr>
            <p:ph type="sldNum" sz="quarter" idx="12"/>
          </p:nvPr>
        </p:nvSpPr>
        <p:spPr>
          <a:xfrm>
            <a:off x="7882466" y="381001"/>
            <a:ext cx="667174" cy="365125"/>
          </a:xfrm>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52453927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171701" y="762000"/>
            <a:ext cx="637793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594361" y="2202080"/>
            <a:ext cx="2560320"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594360" y="2904564"/>
            <a:ext cx="2560320" cy="335907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302237" y="2201333"/>
            <a:ext cx="2560320"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300781" y="2904068"/>
            <a:ext cx="2560320" cy="335957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5989319" y="2192866"/>
            <a:ext cx="2560320"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5989320" y="2904564"/>
            <a:ext cx="2560320" cy="335907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67119463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171702" y="762000"/>
            <a:ext cx="6381984"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594360"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594360" y="2331720"/>
            <a:ext cx="2560320" cy="15073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594360" y="4796103"/>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291873"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291872" y="2331720"/>
            <a:ext cx="2560320" cy="1509862"/>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290858" y="4796102"/>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5993365"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5993364" y="2331721"/>
            <a:ext cx="2560320" cy="1508919"/>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993272" y="4796100"/>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78174650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594360" y="2194560"/>
            <a:ext cx="7955280" cy="40690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7826708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Vertical Title 1"/>
          <p:cNvSpPr>
            <a:spLocks noGrp="1"/>
          </p:cNvSpPr>
          <p:nvPr>
            <p:ph type="title" orient="vert"/>
          </p:nvPr>
        </p:nvSpPr>
        <p:spPr>
          <a:xfrm>
            <a:off x="7006590" y="747183"/>
            <a:ext cx="1543050" cy="4248675"/>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94360" y="746126"/>
            <a:ext cx="6278035" cy="424973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562176" y="381001"/>
            <a:ext cx="2183130" cy="365125"/>
          </a:xfrm>
        </p:spPr>
        <p:txBody>
          <a:bodyPr/>
          <a:lstStyle>
            <a:lvl1pPr algn="r">
              <a:defRPr/>
            </a:lvl1pPr>
          </a:lstStyle>
          <a:p>
            <a:endParaRPr lang="en-IN"/>
          </a:p>
        </p:txBody>
      </p:sp>
      <p:sp>
        <p:nvSpPr>
          <p:cNvPr id="5" name="Footer Placeholder 4"/>
          <p:cNvSpPr>
            <a:spLocks noGrp="1"/>
          </p:cNvSpPr>
          <p:nvPr>
            <p:ph type="ftr" sz="quarter" idx="11"/>
          </p:nvPr>
        </p:nvSpPr>
        <p:spPr>
          <a:xfrm>
            <a:off x="594360" y="381001"/>
            <a:ext cx="4830656" cy="365125"/>
          </a:xfrm>
        </p:spPr>
        <p:txBody>
          <a:bodyPr/>
          <a:lstStyle/>
          <a:p>
            <a:endParaRPr lang="en-IN"/>
          </a:p>
        </p:txBody>
      </p:sp>
      <p:sp>
        <p:nvSpPr>
          <p:cNvPr id="6" name="Slide Number Placeholder 5"/>
          <p:cNvSpPr>
            <a:spLocks noGrp="1"/>
          </p:cNvSpPr>
          <p:nvPr>
            <p:ph type="sldNum" sz="quarter" idx="12"/>
          </p:nvPr>
        </p:nvSpPr>
        <p:spPr>
          <a:xfrm>
            <a:off x="7882466" y="381001"/>
            <a:ext cx="667174" cy="365125"/>
          </a:xfrm>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43818260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7"/>
        <p:cNvGrpSpPr/>
        <p:nvPr/>
      </p:nvGrpSpPr>
      <p:grpSpPr>
        <a:xfrm>
          <a:off x="0" y="0"/>
          <a:ext cx="0" cy="0"/>
          <a:chOff x="0" y="0"/>
          <a:chExt cx="0" cy="0"/>
        </a:xfrm>
      </p:grpSpPr>
      <p:sp>
        <p:nvSpPr>
          <p:cNvPr id="30" name="Google Shape;30;p4"/>
          <p:cNvSpPr txBox="1">
            <a:spLocks noGrp="1"/>
          </p:cNvSpPr>
          <p:nvPr>
            <p:ph type="title"/>
          </p:nvPr>
        </p:nvSpPr>
        <p:spPr>
          <a:xfrm>
            <a:off x="471900" y="984967"/>
            <a:ext cx="8222100" cy="1023600"/>
          </a:xfrm>
          <a:prstGeom prst="rect">
            <a:avLst/>
          </a:prstGeom>
          <a:noFill/>
          <a:ln>
            <a:noFill/>
          </a:ln>
        </p:spPr>
        <p:txBody>
          <a:bodyPr spcFirstLastPara="1" wrap="square" lIns="91425" tIns="91425" rIns="91425" bIns="91425" anchor="b" anchorCtr="0">
            <a:normAutofit/>
          </a:bodyPr>
          <a:lstStyle>
            <a:lvl1pPr lvl="0" algn="ctr">
              <a:spcBef>
                <a:spcPts val="0"/>
              </a:spcBef>
              <a:spcAft>
                <a:spcPts val="0"/>
              </a:spcAft>
              <a:buClr>
                <a:schemeClr val="dk1"/>
              </a:buClr>
              <a:buSzPts val="3200"/>
              <a:buFont typeface="Calibri"/>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31" name="Google Shape;31;p4"/>
          <p:cNvSpPr txBox="1">
            <a:spLocks noGrp="1"/>
          </p:cNvSpPr>
          <p:nvPr>
            <p:ph type="body" idx="1"/>
          </p:nvPr>
        </p:nvSpPr>
        <p:spPr>
          <a:xfrm>
            <a:off x="471900" y="2558767"/>
            <a:ext cx="3999900" cy="3613600"/>
          </a:xfrm>
          <a:prstGeom prst="rect">
            <a:avLst/>
          </a:prstGeom>
          <a:noFill/>
          <a:ln>
            <a:noFill/>
          </a:ln>
        </p:spPr>
        <p:txBody>
          <a:bodyPr spcFirstLastPara="1" wrap="square" lIns="91425" tIns="91425" rIns="91425" bIns="91425" anchor="t" anchorCtr="0">
            <a:normAutofit/>
          </a:bodyPr>
          <a:lstStyle>
            <a:lvl1pPr marL="457200" lvl="0" indent="-317500" algn="l">
              <a:spcBef>
                <a:spcPts val="0"/>
              </a:spcBef>
              <a:spcAft>
                <a:spcPts val="0"/>
              </a:spcAft>
              <a:buClr>
                <a:schemeClr val="dk1"/>
              </a:buClr>
              <a:buSzPts val="1400"/>
              <a:buChar char="●"/>
              <a:defRPr sz="1400"/>
            </a:lvl1pPr>
            <a:lvl2pPr marL="914400" lvl="1" indent="-304800" algn="l">
              <a:spcBef>
                <a:spcPts val="1600"/>
              </a:spcBef>
              <a:spcAft>
                <a:spcPts val="0"/>
              </a:spcAft>
              <a:buClr>
                <a:schemeClr val="dk1"/>
              </a:buClr>
              <a:buSzPts val="1200"/>
              <a:buChar char="○"/>
              <a:defRPr sz="1200"/>
            </a:lvl2pPr>
            <a:lvl3pPr marL="1371600" lvl="2" indent="-304800" algn="l">
              <a:spcBef>
                <a:spcPts val="1600"/>
              </a:spcBef>
              <a:spcAft>
                <a:spcPts val="0"/>
              </a:spcAft>
              <a:buClr>
                <a:schemeClr val="dk1"/>
              </a:buClr>
              <a:buSzPts val="1200"/>
              <a:buChar char="■"/>
              <a:defRPr sz="1200"/>
            </a:lvl3pPr>
            <a:lvl4pPr marL="1828800" lvl="3" indent="-304800" algn="l">
              <a:spcBef>
                <a:spcPts val="1600"/>
              </a:spcBef>
              <a:spcAft>
                <a:spcPts val="0"/>
              </a:spcAft>
              <a:buClr>
                <a:schemeClr val="dk1"/>
              </a:buClr>
              <a:buSzPts val="1200"/>
              <a:buChar char="●"/>
              <a:defRPr sz="1200"/>
            </a:lvl4pPr>
            <a:lvl5pPr marL="2286000" lvl="4" indent="-304800" algn="l">
              <a:spcBef>
                <a:spcPts val="1600"/>
              </a:spcBef>
              <a:spcAft>
                <a:spcPts val="0"/>
              </a:spcAft>
              <a:buClr>
                <a:schemeClr val="dk1"/>
              </a:buClr>
              <a:buSzPts val="1200"/>
              <a:buChar char="○"/>
              <a:defRPr sz="1200"/>
            </a:lvl5pPr>
            <a:lvl6pPr marL="2743200" lvl="5" indent="-304800" algn="l">
              <a:spcBef>
                <a:spcPts val="1600"/>
              </a:spcBef>
              <a:spcAft>
                <a:spcPts val="0"/>
              </a:spcAft>
              <a:buClr>
                <a:schemeClr val="dk1"/>
              </a:buClr>
              <a:buSzPts val="1200"/>
              <a:buChar char="■"/>
              <a:defRPr sz="1200"/>
            </a:lvl6pPr>
            <a:lvl7pPr marL="3200400" lvl="6" indent="-304800" algn="l">
              <a:spcBef>
                <a:spcPts val="1600"/>
              </a:spcBef>
              <a:spcAft>
                <a:spcPts val="0"/>
              </a:spcAft>
              <a:buClr>
                <a:schemeClr val="dk1"/>
              </a:buClr>
              <a:buSzPts val="1200"/>
              <a:buChar char="●"/>
              <a:defRPr sz="1200"/>
            </a:lvl7pPr>
            <a:lvl8pPr marL="3657600" lvl="7" indent="-304800" algn="l">
              <a:spcBef>
                <a:spcPts val="1600"/>
              </a:spcBef>
              <a:spcAft>
                <a:spcPts val="0"/>
              </a:spcAft>
              <a:buClr>
                <a:schemeClr val="dk1"/>
              </a:buClr>
              <a:buSzPts val="1200"/>
              <a:buChar char="○"/>
              <a:defRPr sz="1200"/>
            </a:lvl8pPr>
            <a:lvl9pPr marL="4114800" lvl="8" indent="-304800" algn="l">
              <a:spcBef>
                <a:spcPts val="1600"/>
              </a:spcBef>
              <a:spcAft>
                <a:spcPts val="1600"/>
              </a:spcAft>
              <a:buClr>
                <a:schemeClr val="dk1"/>
              </a:buClr>
              <a:buSzPts val="1200"/>
              <a:buChar char="■"/>
              <a:defRPr sz="1200"/>
            </a:lvl9pPr>
          </a:lstStyle>
          <a:p>
            <a:endParaRPr/>
          </a:p>
        </p:txBody>
      </p:sp>
      <p:sp>
        <p:nvSpPr>
          <p:cNvPr id="32" name="Google Shape;32;p4"/>
          <p:cNvSpPr txBox="1">
            <a:spLocks noGrp="1"/>
          </p:cNvSpPr>
          <p:nvPr>
            <p:ph type="body" idx="2"/>
          </p:nvPr>
        </p:nvSpPr>
        <p:spPr>
          <a:xfrm>
            <a:off x="4694250" y="2558767"/>
            <a:ext cx="3999900" cy="3613600"/>
          </a:xfrm>
          <a:prstGeom prst="rect">
            <a:avLst/>
          </a:prstGeom>
          <a:noFill/>
          <a:ln>
            <a:noFill/>
          </a:ln>
        </p:spPr>
        <p:txBody>
          <a:bodyPr spcFirstLastPara="1" wrap="square" lIns="91425" tIns="91425" rIns="91425" bIns="91425" anchor="t" anchorCtr="0">
            <a:normAutofit/>
          </a:bodyPr>
          <a:lstStyle>
            <a:lvl1pPr marL="457200" lvl="0" indent="-317500" algn="l">
              <a:spcBef>
                <a:spcPts val="0"/>
              </a:spcBef>
              <a:spcAft>
                <a:spcPts val="0"/>
              </a:spcAft>
              <a:buClr>
                <a:schemeClr val="dk1"/>
              </a:buClr>
              <a:buSzPts val="1400"/>
              <a:buChar char="●"/>
              <a:defRPr sz="1400"/>
            </a:lvl1pPr>
            <a:lvl2pPr marL="914400" lvl="1" indent="-304800" algn="l">
              <a:spcBef>
                <a:spcPts val="1600"/>
              </a:spcBef>
              <a:spcAft>
                <a:spcPts val="0"/>
              </a:spcAft>
              <a:buClr>
                <a:schemeClr val="dk1"/>
              </a:buClr>
              <a:buSzPts val="1200"/>
              <a:buChar char="○"/>
              <a:defRPr sz="1200"/>
            </a:lvl2pPr>
            <a:lvl3pPr marL="1371600" lvl="2" indent="-304800" algn="l">
              <a:spcBef>
                <a:spcPts val="1600"/>
              </a:spcBef>
              <a:spcAft>
                <a:spcPts val="0"/>
              </a:spcAft>
              <a:buClr>
                <a:schemeClr val="dk1"/>
              </a:buClr>
              <a:buSzPts val="1200"/>
              <a:buChar char="■"/>
              <a:defRPr sz="1200"/>
            </a:lvl3pPr>
            <a:lvl4pPr marL="1828800" lvl="3" indent="-304800" algn="l">
              <a:spcBef>
                <a:spcPts val="1600"/>
              </a:spcBef>
              <a:spcAft>
                <a:spcPts val="0"/>
              </a:spcAft>
              <a:buClr>
                <a:schemeClr val="dk1"/>
              </a:buClr>
              <a:buSzPts val="1200"/>
              <a:buChar char="●"/>
              <a:defRPr sz="1200"/>
            </a:lvl4pPr>
            <a:lvl5pPr marL="2286000" lvl="4" indent="-304800" algn="l">
              <a:spcBef>
                <a:spcPts val="1600"/>
              </a:spcBef>
              <a:spcAft>
                <a:spcPts val="0"/>
              </a:spcAft>
              <a:buClr>
                <a:schemeClr val="dk1"/>
              </a:buClr>
              <a:buSzPts val="1200"/>
              <a:buChar char="○"/>
              <a:defRPr sz="1200"/>
            </a:lvl5pPr>
            <a:lvl6pPr marL="2743200" lvl="5" indent="-304800" algn="l">
              <a:spcBef>
                <a:spcPts val="1600"/>
              </a:spcBef>
              <a:spcAft>
                <a:spcPts val="0"/>
              </a:spcAft>
              <a:buClr>
                <a:schemeClr val="dk1"/>
              </a:buClr>
              <a:buSzPts val="1200"/>
              <a:buChar char="■"/>
              <a:defRPr sz="1200"/>
            </a:lvl6pPr>
            <a:lvl7pPr marL="3200400" lvl="6" indent="-304800" algn="l">
              <a:spcBef>
                <a:spcPts val="1600"/>
              </a:spcBef>
              <a:spcAft>
                <a:spcPts val="0"/>
              </a:spcAft>
              <a:buClr>
                <a:schemeClr val="dk1"/>
              </a:buClr>
              <a:buSzPts val="1200"/>
              <a:buChar char="●"/>
              <a:defRPr sz="1200"/>
            </a:lvl7pPr>
            <a:lvl8pPr marL="3657600" lvl="7" indent="-304800" algn="l">
              <a:spcBef>
                <a:spcPts val="1600"/>
              </a:spcBef>
              <a:spcAft>
                <a:spcPts val="0"/>
              </a:spcAft>
              <a:buClr>
                <a:schemeClr val="dk1"/>
              </a:buClr>
              <a:buSzPts val="1200"/>
              <a:buChar char="○"/>
              <a:defRPr sz="1200"/>
            </a:lvl8pPr>
            <a:lvl9pPr marL="4114800" lvl="8" indent="-304800" algn="l">
              <a:spcBef>
                <a:spcPts val="1600"/>
              </a:spcBef>
              <a:spcAft>
                <a:spcPts val="1600"/>
              </a:spcAft>
              <a:buClr>
                <a:schemeClr val="dk1"/>
              </a:buClr>
              <a:buSzPts val="1200"/>
              <a:buChar char="■"/>
              <a:defRPr sz="1200"/>
            </a:lvl9pPr>
          </a:lstStyle>
          <a:p>
            <a:endParaRPr/>
          </a:p>
        </p:txBody>
      </p:sp>
      <p:sp>
        <p:nvSpPr>
          <p:cNvPr id="33" name="Google Shape;33;p4"/>
          <p:cNvSpPr txBox="1">
            <a:spLocks noGrp="1"/>
          </p:cNvSpPr>
          <p:nvPr>
            <p:ph type="sldNum" idx="12"/>
          </p:nvPr>
        </p:nvSpPr>
        <p:spPr>
          <a:xfrm>
            <a:off x="8523541" y="6260831"/>
            <a:ext cx="548700" cy="524800"/>
          </a:xfrm>
          <a:prstGeom prst="rect">
            <a:avLst/>
          </a:prstGeom>
          <a:noFill/>
          <a:ln>
            <a:noFill/>
          </a:ln>
        </p:spPr>
        <p:txBody>
          <a:bodyPr spcFirstLastPara="1" wrap="square" lIns="91425" tIns="91425" rIns="91425" bIns="91425"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12804968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34"/>
        <p:cNvGrpSpPr/>
        <p:nvPr/>
      </p:nvGrpSpPr>
      <p:grpSpPr>
        <a:xfrm>
          <a:off x="0" y="0"/>
          <a:ext cx="0" cy="0"/>
          <a:chOff x="0" y="0"/>
          <a:chExt cx="0" cy="0"/>
        </a:xfrm>
      </p:grpSpPr>
      <p:sp>
        <p:nvSpPr>
          <p:cNvPr id="37" name="Google Shape;37;p5"/>
          <p:cNvSpPr txBox="1">
            <a:spLocks noGrp="1"/>
          </p:cNvSpPr>
          <p:nvPr>
            <p:ph type="title"/>
          </p:nvPr>
        </p:nvSpPr>
        <p:spPr>
          <a:xfrm>
            <a:off x="471900" y="984967"/>
            <a:ext cx="8222100" cy="1023600"/>
          </a:xfrm>
          <a:prstGeom prst="rect">
            <a:avLst/>
          </a:prstGeom>
          <a:noFill/>
          <a:ln>
            <a:noFill/>
          </a:ln>
        </p:spPr>
        <p:txBody>
          <a:bodyPr spcFirstLastPara="1" wrap="square" lIns="91425" tIns="91425" rIns="91425" bIns="91425" anchor="b" anchorCtr="0">
            <a:normAutofit/>
          </a:bodyPr>
          <a:lstStyle>
            <a:lvl1pPr lvl="0" algn="ctr">
              <a:spcBef>
                <a:spcPts val="0"/>
              </a:spcBef>
              <a:spcAft>
                <a:spcPts val="0"/>
              </a:spcAft>
              <a:buClr>
                <a:schemeClr val="dk1"/>
              </a:buClr>
              <a:buSzPts val="3200"/>
              <a:buFont typeface="Calibri"/>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38" name="Google Shape;38;p5"/>
          <p:cNvSpPr txBox="1">
            <a:spLocks noGrp="1"/>
          </p:cNvSpPr>
          <p:nvPr>
            <p:ph type="body" idx="1"/>
          </p:nvPr>
        </p:nvSpPr>
        <p:spPr>
          <a:xfrm>
            <a:off x="471900" y="2558767"/>
            <a:ext cx="8222100" cy="3613600"/>
          </a:xfrm>
          <a:prstGeom prst="rect">
            <a:avLst/>
          </a:prstGeom>
          <a:noFill/>
          <a:ln>
            <a:noFill/>
          </a:ln>
        </p:spPr>
        <p:txBody>
          <a:bodyPr spcFirstLastPara="1" wrap="square" lIns="91425" tIns="91425" rIns="91425" bIns="91425" anchor="t" anchorCtr="0">
            <a:normAutofit/>
          </a:bodyPr>
          <a:lstStyle>
            <a:lvl1pPr marL="457200" lvl="0" indent="-342900" algn="l">
              <a:spcBef>
                <a:spcPts val="0"/>
              </a:spcBef>
              <a:spcAft>
                <a:spcPts val="0"/>
              </a:spcAft>
              <a:buClr>
                <a:schemeClr val="dk1"/>
              </a:buClr>
              <a:buSzPts val="1800"/>
              <a:buChar char="●"/>
              <a:defRPr/>
            </a:lvl1pPr>
            <a:lvl2pPr marL="914400" lvl="1" indent="-317500" algn="l">
              <a:spcBef>
                <a:spcPts val="1600"/>
              </a:spcBef>
              <a:spcAft>
                <a:spcPts val="0"/>
              </a:spcAft>
              <a:buClr>
                <a:schemeClr val="dk1"/>
              </a:buClr>
              <a:buSzPts val="1400"/>
              <a:buChar char="○"/>
              <a:defRPr/>
            </a:lvl2pPr>
            <a:lvl3pPr marL="1371600" lvl="2" indent="-317500" algn="l">
              <a:spcBef>
                <a:spcPts val="1600"/>
              </a:spcBef>
              <a:spcAft>
                <a:spcPts val="0"/>
              </a:spcAft>
              <a:buClr>
                <a:schemeClr val="dk1"/>
              </a:buClr>
              <a:buSzPts val="1400"/>
              <a:buChar char="■"/>
              <a:defRPr/>
            </a:lvl3pPr>
            <a:lvl4pPr marL="1828800" lvl="3" indent="-317500" algn="l">
              <a:spcBef>
                <a:spcPts val="1600"/>
              </a:spcBef>
              <a:spcAft>
                <a:spcPts val="0"/>
              </a:spcAft>
              <a:buClr>
                <a:schemeClr val="dk1"/>
              </a:buClr>
              <a:buSzPts val="1400"/>
              <a:buChar char="●"/>
              <a:defRPr/>
            </a:lvl4pPr>
            <a:lvl5pPr marL="2286000" lvl="4" indent="-317500" algn="l">
              <a:spcBef>
                <a:spcPts val="1600"/>
              </a:spcBef>
              <a:spcAft>
                <a:spcPts val="0"/>
              </a:spcAft>
              <a:buClr>
                <a:schemeClr val="dk1"/>
              </a:buClr>
              <a:buSzPts val="1400"/>
              <a:buChar char="○"/>
              <a:defRPr/>
            </a:lvl5pPr>
            <a:lvl6pPr marL="2743200" lvl="5" indent="-317500" algn="l">
              <a:spcBef>
                <a:spcPts val="1600"/>
              </a:spcBef>
              <a:spcAft>
                <a:spcPts val="0"/>
              </a:spcAft>
              <a:buClr>
                <a:schemeClr val="dk1"/>
              </a:buClr>
              <a:buSzPts val="1400"/>
              <a:buChar char="■"/>
              <a:defRPr/>
            </a:lvl6pPr>
            <a:lvl7pPr marL="3200400" lvl="6" indent="-317500" algn="l">
              <a:spcBef>
                <a:spcPts val="1600"/>
              </a:spcBef>
              <a:spcAft>
                <a:spcPts val="0"/>
              </a:spcAft>
              <a:buClr>
                <a:schemeClr val="dk1"/>
              </a:buClr>
              <a:buSzPts val="1400"/>
              <a:buChar char="●"/>
              <a:defRPr/>
            </a:lvl7pPr>
            <a:lvl8pPr marL="3657600" lvl="7" indent="-317500" algn="l">
              <a:spcBef>
                <a:spcPts val="1600"/>
              </a:spcBef>
              <a:spcAft>
                <a:spcPts val="0"/>
              </a:spcAft>
              <a:buClr>
                <a:schemeClr val="dk1"/>
              </a:buClr>
              <a:buSzPts val="1400"/>
              <a:buChar char="○"/>
              <a:defRPr/>
            </a:lvl8pPr>
            <a:lvl9pPr marL="4114800" lvl="8" indent="-317500" algn="l">
              <a:spcBef>
                <a:spcPts val="1600"/>
              </a:spcBef>
              <a:spcAft>
                <a:spcPts val="1600"/>
              </a:spcAft>
              <a:buClr>
                <a:schemeClr val="dk1"/>
              </a:buClr>
              <a:buSzPts val="1400"/>
              <a:buChar char="■"/>
              <a:defRPr/>
            </a:lvl9pPr>
          </a:lstStyle>
          <a:p>
            <a:endParaRPr/>
          </a:p>
        </p:txBody>
      </p:sp>
      <p:sp>
        <p:nvSpPr>
          <p:cNvPr id="39" name="Google Shape;39;p5"/>
          <p:cNvSpPr txBox="1">
            <a:spLocks noGrp="1"/>
          </p:cNvSpPr>
          <p:nvPr>
            <p:ph type="sldNum" idx="12"/>
          </p:nvPr>
        </p:nvSpPr>
        <p:spPr>
          <a:xfrm>
            <a:off x="8523541" y="6260831"/>
            <a:ext cx="548700" cy="524800"/>
          </a:xfrm>
          <a:prstGeom prst="rect">
            <a:avLst/>
          </a:prstGeom>
          <a:noFill/>
          <a:ln>
            <a:noFill/>
          </a:ln>
        </p:spPr>
        <p:txBody>
          <a:bodyPr spcFirstLastPara="1" wrap="square" lIns="91425" tIns="91425" rIns="91425" bIns="91425"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3787383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0" y="0"/>
            <a:ext cx="9144000" cy="1081088"/>
          </a:xfrm>
          <a:prstGeom prst="rect">
            <a:avLst/>
          </a:prstGeom>
        </p:spPr>
      </p:pic>
      <p:sp>
        <p:nvSpPr>
          <p:cNvPr id="2" name="Title Placeholder 1"/>
          <p:cNvSpPr>
            <a:spLocks noGrp="1"/>
          </p:cNvSpPr>
          <p:nvPr>
            <p:ph type="title"/>
          </p:nvPr>
        </p:nvSpPr>
        <p:spPr>
          <a:xfrm>
            <a:off x="2171700" y="764373"/>
            <a:ext cx="637794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94360" y="2194560"/>
            <a:ext cx="7955280" cy="406908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412230" y="6356351"/>
            <a:ext cx="2137410" cy="365125"/>
          </a:xfrm>
          <a:prstGeom prst="rect">
            <a:avLst/>
          </a:prstGeom>
        </p:spPr>
        <p:txBody>
          <a:bodyPr vert="horz" lIns="91440" tIns="45720" rIns="91440" bIns="45720" rtlCol="0" anchor="ctr"/>
          <a:lstStyle>
            <a:lvl1pPr algn="r">
              <a:defRPr sz="1050">
                <a:solidFill>
                  <a:schemeClr val="tx1">
                    <a:tint val="75000"/>
                  </a:schemeClr>
                </a:solidFill>
              </a:defRPr>
            </a:lvl1pPr>
          </a:lstStyle>
          <a:p>
            <a:endParaRPr lang="en-IN"/>
          </a:p>
        </p:txBody>
      </p:sp>
      <p:sp>
        <p:nvSpPr>
          <p:cNvPr id="5" name="Footer Placeholder 4"/>
          <p:cNvSpPr>
            <a:spLocks noGrp="1"/>
          </p:cNvSpPr>
          <p:nvPr>
            <p:ph type="ftr" sz="quarter" idx="3"/>
          </p:nvPr>
        </p:nvSpPr>
        <p:spPr>
          <a:xfrm>
            <a:off x="594360" y="6355846"/>
            <a:ext cx="568071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72250" y="381001"/>
            <a:ext cx="1977390" cy="365125"/>
          </a:xfrm>
          <a:prstGeom prst="rect">
            <a:avLst/>
          </a:prstGeom>
        </p:spPr>
        <p:txBody>
          <a:bodyPr vert="horz" lIns="91440" tIns="45720" rIns="91440" bIns="45720" rtlCol="0" anchor="ctr"/>
          <a:lstStyle>
            <a:lvl1pPr algn="r">
              <a:defRPr sz="1050">
                <a:solidFill>
                  <a:schemeClr val="tx1">
                    <a:tint val="75000"/>
                  </a:schemeClr>
                </a:solidFill>
              </a:defRPr>
            </a:lvl1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39069941"/>
      </p:ext>
    </p:extLst>
  </p:cSld>
  <p:clrMap bg1="dk1" tx1="lt1" bg2="dk2" tx2="lt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 id="2147483695" r:id="rId13"/>
    <p:sldLayoutId id="2147483696" r:id="rId14"/>
    <p:sldLayoutId id="2147483697" r:id="rId15"/>
    <p:sldLayoutId id="2147483698" r:id="rId16"/>
    <p:sldLayoutId id="2147483699" r:id="rId17"/>
    <p:sldLayoutId id="2147483700" r:id="rId18"/>
    <p:sldLayoutId id="2147483701" r:id="rId19"/>
  </p:sldLayoutIdLst>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hf sldNum="0" hdr="0" ftr="0" dt="0"/>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5" name="TextBox 4">
            <a:extLst>
              <a:ext uri="{FF2B5EF4-FFF2-40B4-BE49-F238E27FC236}">
                <a16:creationId xmlns:a16="http://schemas.microsoft.com/office/drawing/2014/main" id="{223647BD-04E2-4F91-8690-53D42BEBF294}"/>
              </a:ext>
            </a:extLst>
          </p:cNvPr>
          <p:cNvSpPr txBox="1"/>
          <p:nvPr/>
        </p:nvSpPr>
        <p:spPr>
          <a:xfrm>
            <a:off x="1524000" y="2577584"/>
            <a:ext cx="6191250" cy="1323439"/>
          </a:xfrm>
          <a:prstGeom prst="rect">
            <a:avLst/>
          </a:prstGeom>
          <a:noFill/>
        </p:spPr>
        <p:txBody>
          <a:bodyPr wrap="square">
            <a:spAutoFit/>
          </a:bodyPr>
          <a:lstStyle/>
          <a:p>
            <a:pPr algn="ctr"/>
            <a:r>
              <a:rPr lang="en-US" sz="8000" b="1" dirty="0">
                <a:solidFill>
                  <a:srgbClr val="FFFF00"/>
                </a:solidFill>
              </a:rPr>
              <a:t>Suicide</a:t>
            </a:r>
            <a:endParaRPr lang="en-IN" sz="8000" b="1" dirty="0">
              <a:solidFill>
                <a:srgbClr val="FFFF00"/>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4" name="TextBox 3">
            <a:extLst>
              <a:ext uri="{FF2B5EF4-FFF2-40B4-BE49-F238E27FC236}">
                <a16:creationId xmlns:a16="http://schemas.microsoft.com/office/drawing/2014/main" id="{918A7B22-A018-46CB-AF8E-6A47FA2182BB}"/>
              </a:ext>
            </a:extLst>
          </p:cNvPr>
          <p:cNvSpPr txBox="1"/>
          <p:nvPr/>
        </p:nvSpPr>
        <p:spPr>
          <a:xfrm>
            <a:off x="0" y="0"/>
            <a:ext cx="9144000" cy="6555641"/>
          </a:xfrm>
          <a:prstGeom prst="rect">
            <a:avLst/>
          </a:prstGeom>
          <a:noFill/>
        </p:spPr>
        <p:txBody>
          <a:bodyPr wrap="square">
            <a:spAutoFit/>
          </a:bodyPr>
          <a:lstStyle/>
          <a:p>
            <a:pPr marL="571500" lvl="0" indent="-571500" algn="l" rtl="0">
              <a:spcBef>
                <a:spcPts val="1200"/>
              </a:spcBef>
              <a:spcAft>
                <a:spcPts val="1200"/>
              </a:spcAft>
              <a:buClr>
                <a:schemeClr val="tx1"/>
              </a:buClr>
              <a:buSzPct val="100000"/>
              <a:buFont typeface="Arial" panose="020B0604020202020204" pitchFamily="34" charset="0"/>
              <a:buChar char="•"/>
            </a:pPr>
            <a:r>
              <a:rPr lang="en-US" sz="3600" b="1" dirty="0"/>
              <a:t>Derived from Latin word sui = oneself , </a:t>
            </a:r>
            <a:r>
              <a:rPr lang="en-US" sz="3600" b="1" dirty="0" err="1"/>
              <a:t>cidium</a:t>
            </a:r>
            <a:r>
              <a:rPr lang="en-US" sz="3600" b="1" dirty="0"/>
              <a:t> = a killing </a:t>
            </a:r>
          </a:p>
          <a:p>
            <a:pPr marL="571500" lvl="0" indent="-571500" algn="l" rtl="0">
              <a:spcBef>
                <a:spcPts val="1200"/>
              </a:spcBef>
              <a:spcAft>
                <a:spcPts val="1200"/>
              </a:spcAft>
              <a:buClr>
                <a:schemeClr val="tx1"/>
              </a:buClr>
              <a:buSzPct val="100000"/>
              <a:buFont typeface="Arial" panose="020B0604020202020204" pitchFamily="34" charset="0"/>
              <a:buChar char="•"/>
            </a:pPr>
            <a:r>
              <a:rPr lang="en-US" sz="3600" b="1" dirty="0"/>
              <a:t>Primary emergency for mental health professional</a:t>
            </a:r>
          </a:p>
          <a:p>
            <a:pPr marL="571500" lvl="0" indent="-571500" algn="l" rtl="0">
              <a:spcBef>
                <a:spcPts val="1200"/>
              </a:spcBef>
              <a:spcAft>
                <a:spcPts val="1200"/>
              </a:spcAft>
              <a:buClr>
                <a:schemeClr val="tx1"/>
              </a:buClr>
              <a:buSzPct val="100000"/>
              <a:buFont typeface="Arial" panose="020B0604020202020204" pitchFamily="34" charset="0"/>
              <a:buChar char="•"/>
            </a:pPr>
            <a:r>
              <a:rPr lang="en-US" sz="3600" b="1" dirty="0"/>
              <a:t>Major public health problem 	</a:t>
            </a:r>
          </a:p>
          <a:p>
            <a:pPr marL="571500" lvl="0" indent="-571500" algn="l" rtl="0">
              <a:spcBef>
                <a:spcPts val="1200"/>
              </a:spcBef>
              <a:spcAft>
                <a:spcPts val="1200"/>
              </a:spcAft>
              <a:buClr>
                <a:schemeClr val="tx1"/>
              </a:buClr>
              <a:buSzPct val="100000"/>
              <a:buFont typeface="Arial" panose="020B0604020202020204" pitchFamily="34" charset="0"/>
              <a:buChar char="•"/>
            </a:pPr>
            <a:r>
              <a:rPr lang="en-US" sz="3600" b="1" dirty="0"/>
              <a:t>Suicides across India rose by 10% to 1.53 lakh in 2020 from 1.39 lakh in 2019, with the suicide rate (suicides per lakh of population) too showing an increase from 10.4 to 11.3.</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4" name="TextBox 3">
            <a:extLst>
              <a:ext uri="{FF2B5EF4-FFF2-40B4-BE49-F238E27FC236}">
                <a16:creationId xmlns:a16="http://schemas.microsoft.com/office/drawing/2014/main" id="{CE652D22-D22B-497E-94E8-2BFC5E2C34E0}"/>
              </a:ext>
            </a:extLst>
          </p:cNvPr>
          <p:cNvSpPr txBox="1"/>
          <p:nvPr/>
        </p:nvSpPr>
        <p:spPr>
          <a:xfrm>
            <a:off x="0" y="0"/>
            <a:ext cx="9144000" cy="6571030"/>
          </a:xfrm>
          <a:prstGeom prst="rect">
            <a:avLst/>
          </a:prstGeom>
          <a:noFill/>
        </p:spPr>
        <p:txBody>
          <a:bodyPr wrap="square">
            <a:spAutoFit/>
          </a:bodyPr>
          <a:lstStyle/>
          <a:p>
            <a:pPr marL="342900" lvl="0" indent="-342900" algn="l" rtl="0">
              <a:spcBef>
                <a:spcPts val="0"/>
              </a:spcBef>
              <a:spcAft>
                <a:spcPts val="0"/>
              </a:spcAft>
              <a:buClr>
                <a:schemeClr val="tx1"/>
              </a:buClr>
              <a:buSzPts val="3200"/>
              <a:buChar char="•"/>
            </a:pPr>
            <a:r>
              <a:rPr lang="en-US" sz="3600" b="1" dirty="0"/>
              <a:t>More than 8,00,000 people die by suicide every year globally</a:t>
            </a:r>
          </a:p>
          <a:p>
            <a:pPr marL="342900" lvl="0" indent="-342900" algn="l" rtl="0">
              <a:spcBef>
                <a:spcPts val="640"/>
              </a:spcBef>
              <a:spcAft>
                <a:spcPts val="0"/>
              </a:spcAft>
              <a:buClr>
                <a:schemeClr val="tx1"/>
              </a:buClr>
              <a:buSzPts val="3200"/>
              <a:buChar char="•"/>
            </a:pPr>
            <a:r>
              <a:rPr lang="en-US" sz="3600" b="1" dirty="0"/>
              <a:t>Estimated annual mortality is 14·5 deaths per 1,00,000 people </a:t>
            </a:r>
          </a:p>
          <a:p>
            <a:pPr marL="342900" lvl="0" indent="-342900" algn="l" rtl="0">
              <a:spcBef>
                <a:spcPts val="640"/>
              </a:spcBef>
              <a:spcAft>
                <a:spcPts val="0"/>
              </a:spcAft>
              <a:buClr>
                <a:schemeClr val="tx1"/>
              </a:buClr>
              <a:buSzPts val="3200"/>
              <a:buChar char="•"/>
            </a:pPr>
            <a:r>
              <a:rPr lang="en-US" sz="3600" b="1" dirty="0"/>
              <a:t>Around one person every 40 seconds </a:t>
            </a:r>
          </a:p>
          <a:p>
            <a:pPr marL="342900" lvl="0" indent="-342900" algn="l" rtl="0">
              <a:spcBef>
                <a:spcPts val="640"/>
              </a:spcBef>
              <a:spcAft>
                <a:spcPts val="0"/>
              </a:spcAft>
              <a:buClr>
                <a:schemeClr val="tx1"/>
              </a:buClr>
              <a:buSzPts val="3200"/>
              <a:buChar char="•"/>
            </a:pPr>
            <a:r>
              <a:rPr lang="en-US" sz="3600" b="1" dirty="0"/>
              <a:t>75% of suicides occur in low- and middle-income countries</a:t>
            </a:r>
          </a:p>
          <a:p>
            <a:pPr marL="342900" lvl="0" indent="-342900" algn="l" rtl="0">
              <a:spcBef>
                <a:spcPts val="640"/>
              </a:spcBef>
              <a:spcAft>
                <a:spcPts val="0"/>
              </a:spcAft>
              <a:buClr>
                <a:schemeClr val="tx1"/>
              </a:buClr>
              <a:buSzPts val="3200"/>
              <a:buChar char="•"/>
            </a:pPr>
            <a:r>
              <a:rPr lang="en-US" sz="3600" b="1" dirty="0"/>
              <a:t>Tenth leading cause of death worldwide </a:t>
            </a:r>
          </a:p>
          <a:p>
            <a:pPr marL="342900" lvl="0" indent="-342900" algn="l" rtl="0">
              <a:spcBef>
                <a:spcPts val="640"/>
              </a:spcBef>
              <a:spcAft>
                <a:spcPts val="0"/>
              </a:spcAft>
              <a:buClr>
                <a:schemeClr val="tx1"/>
              </a:buClr>
              <a:buSzPts val="3200"/>
              <a:buChar char="•"/>
            </a:pPr>
            <a:r>
              <a:rPr lang="en-US" sz="3600" b="1" dirty="0"/>
              <a:t>It is the second leading cause of death in 15-29 year-olds globally</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4" name="TextBox 3">
            <a:extLst>
              <a:ext uri="{FF2B5EF4-FFF2-40B4-BE49-F238E27FC236}">
                <a16:creationId xmlns:a16="http://schemas.microsoft.com/office/drawing/2014/main" id="{C4677B27-658D-4A70-B19E-6F6881FBD3D4}"/>
              </a:ext>
            </a:extLst>
          </p:cNvPr>
          <p:cNvSpPr txBox="1"/>
          <p:nvPr/>
        </p:nvSpPr>
        <p:spPr>
          <a:xfrm>
            <a:off x="0" y="222498"/>
            <a:ext cx="9144000" cy="6294031"/>
          </a:xfrm>
          <a:prstGeom prst="rect">
            <a:avLst/>
          </a:prstGeom>
          <a:noFill/>
        </p:spPr>
        <p:txBody>
          <a:bodyPr wrap="square">
            <a:spAutoFit/>
          </a:bodyPr>
          <a:lstStyle/>
          <a:p>
            <a:pPr marL="342900" lvl="0" indent="-342900" algn="ctr" rtl="0">
              <a:spcBef>
                <a:spcPts val="1200"/>
              </a:spcBef>
              <a:spcAft>
                <a:spcPts val="600"/>
              </a:spcAft>
              <a:buClr>
                <a:schemeClr val="dk1"/>
              </a:buClr>
              <a:buSzPct val="100000"/>
              <a:buNone/>
            </a:pPr>
            <a:r>
              <a:rPr lang="en-US" sz="4000" b="1" dirty="0">
                <a:solidFill>
                  <a:srgbClr val="FFFF00"/>
                </a:solidFill>
              </a:rPr>
              <a:t>Who is at Risk for Suicide?</a:t>
            </a:r>
          </a:p>
          <a:p>
            <a:pPr marL="60007">
              <a:spcBef>
                <a:spcPts val="1200"/>
              </a:spcBef>
              <a:spcAft>
                <a:spcPts val="600"/>
              </a:spcAft>
              <a:buClr>
                <a:schemeClr val="tx1"/>
              </a:buClr>
              <a:buSzPct val="76124"/>
            </a:pPr>
            <a:r>
              <a:rPr lang="en-US" sz="3200" b="1" dirty="0"/>
              <a:t>Suicide does not discriminate. People of all genders, ages, and ethnicities can be at risk for suicide. The main risk factors include:</a:t>
            </a:r>
          </a:p>
          <a:p>
            <a:pPr marL="517207" lvl="0" indent="-457200" algn="l" rtl="0">
              <a:spcBef>
                <a:spcPts val="1200"/>
              </a:spcBef>
              <a:spcAft>
                <a:spcPts val="600"/>
              </a:spcAft>
              <a:buClr>
                <a:schemeClr val="tx1"/>
              </a:buClr>
              <a:buSzPct val="76124"/>
              <a:buFont typeface="Wingdings" panose="05000000000000000000" pitchFamily="2" charset="2"/>
              <a:buChar char="Ø"/>
            </a:pPr>
            <a:r>
              <a:rPr lang="en-US" sz="3200" b="1" dirty="0"/>
              <a:t>Depression, other mental disorders, or substance abuse disorder</a:t>
            </a:r>
          </a:p>
          <a:p>
            <a:pPr marL="517207" lvl="0" indent="-457200" algn="l" rtl="0">
              <a:spcBef>
                <a:spcPts val="1200"/>
              </a:spcBef>
              <a:spcAft>
                <a:spcPts val="600"/>
              </a:spcAft>
              <a:buClr>
                <a:schemeClr val="tx1"/>
              </a:buClr>
              <a:buSzPct val="76124"/>
              <a:buFont typeface="Wingdings" panose="05000000000000000000" pitchFamily="2" charset="2"/>
              <a:buChar char="Ø"/>
            </a:pPr>
            <a:r>
              <a:rPr lang="en-US" sz="3200" b="1" dirty="0"/>
              <a:t>A prior suicide attempt</a:t>
            </a:r>
          </a:p>
          <a:p>
            <a:pPr marL="517207" lvl="0" indent="-457200" algn="l" rtl="0">
              <a:spcBef>
                <a:spcPts val="1200"/>
              </a:spcBef>
              <a:spcAft>
                <a:spcPts val="600"/>
              </a:spcAft>
              <a:buClr>
                <a:schemeClr val="tx1"/>
              </a:buClr>
              <a:buSzPct val="76124"/>
              <a:buFont typeface="Wingdings" panose="05000000000000000000" pitchFamily="2" charset="2"/>
              <a:buChar char="Ø"/>
            </a:pPr>
            <a:r>
              <a:rPr lang="en-US" sz="3200" b="1" dirty="0"/>
              <a:t>Family history of a mental disorder or substance abuse</a:t>
            </a:r>
          </a:p>
          <a:p>
            <a:pPr marL="517207" lvl="0" indent="-457200" algn="l" rtl="0">
              <a:spcBef>
                <a:spcPts val="1200"/>
              </a:spcBef>
              <a:spcAft>
                <a:spcPts val="600"/>
              </a:spcAft>
              <a:buClr>
                <a:schemeClr val="tx1"/>
              </a:buClr>
              <a:buSzPct val="76124"/>
              <a:buFont typeface="Wingdings" panose="05000000000000000000" pitchFamily="2" charset="2"/>
              <a:buChar char="Ø"/>
            </a:pPr>
            <a:r>
              <a:rPr lang="en-US" sz="3200" b="1" dirty="0"/>
              <a:t>Family history of suicide</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4" name="TextBox 3">
            <a:extLst>
              <a:ext uri="{FF2B5EF4-FFF2-40B4-BE49-F238E27FC236}">
                <a16:creationId xmlns:a16="http://schemas.microsoft.com/office/drawing/2014/main" id="{48B8D072-DF2F-4C6C-9E47-673223DDF3AD}"/>
              </a:ext>
            </a:extLst>
          </p:cNvPr>
          <p:cNvSpPr txBox="1"/>
          <p:nvPr/>
        </p:nvSpPr>
        <p:spPr>
          <a:xfrm>
            <a:off x="0" y="552450"/>
            <a:ext cx="9144000" cy="5632311"/>
          </a:xfrm>
          <a:prstGeom prst="rect">
            <a:avLst/>
          </a:prstGeom>
          <a:noFill/>
        </p:spPr>
        <p:txBody>
          <a:bodyPr wrap="square">
            <a:spAutoFit/>
          </a:bodyPr>
          <a:lstStyle/>
          <a:p>
            <a:pPr marL="345757" lvl="0" indent="-285750" algn="l" rtl="0">
              <a:spcBef>
                <a:spcPts val="1200"/>
              </a:spcBef>
              <a:spcAft>
                <a:spcPts val="1200"/>
              </a:spcAft>
              <a:buClr>
                <a:schemeClr val="tx1"/>
              </a:buClr>
              <a:buSzPct val="74324"/>
              <a:buFont typeface="Wingdings" panose="05000000000000000000" pitchFamily="2" charset="2"/>
              <a:buChar char="Ø"/>
            </a:pPr>
            <a:r>
              <a:rPr lang="en-US" sz="2800" b="1" dirty="0"/>
              <a:t>Family violence, including physical or sexual abuse</a:t>
            </a:r>
          </a:p>
          <a:p>
            <a:pPr marL="345757" lvl="0" indent="-285750" algn="l" rtl="0">
              <a:spcBef>
                <a:spcPts val="1200"/>
              </a:spcBef>
              <a:spcAft>
                <a:spcPts val="1200"/>
              </a:spcAft>
              <a:buClr>
                <a:schemeClr val="tx1"/>
              </a:buClr>
              <a:buSzPct val="74324"/>
              <a:buFont typeface="Wingdings" panose="05000000000000000000" pitchFamily="2" charset="2"/>
              <a:buChar char="Ø"/>
            </a:pPr>
            <a:r>
              <a:rPr lang="en-US" sz="2800" b="1" dirty="0"/>
              <a:t>Having guns or other firearms in the home</a:t>
            </a:r>
          </a:p>
          <a:p>
            <a:pPr marL="345757" lvl="0" indent="-285750" algn="l" rtl="0">
              <a:spcBef>
                <a:spcPts val="1200"/>
              </a:spcBef>
              <a:spcAft>
                <a:spcPts val="1200"/>
              </a:spcAft>
              <a:buClr>
                <a:schemeClr val="tx1"/>
              </a:buClr>
              <a:buSzPct val="74324"/>
              <a:buFont typeface="Wingdings" panose="05000000000000000000" pitchFamily="2" charset="2"/>
              <a:buChar char="Ø"/>
            </a:pPr>
            <a:r>
              <a:rPr lang="en-US" sz="2800" b="1" dirty="0"/>
              <a:t>imprisonment, being in prison or jail</a:t>
            </a:r>
          </a:p>
          <a:p>
            <a:pPr marL="345757" lvl="0" indent="-285750" algn="l" rtl="0">
              <a:spcBef>
                <a:spcPts val="1200"/>
              </a:spcBef>
              <a:spcAft>
                <a:spcPts val="1200"/>
              </a:spcAft>
              <a:buClr>
                <a:schemeClr val="tx1"/>
              </a:buClr>
              <a:buSzPct val="74324"/>
              <a:buFont typeface="Wingdings" panose="05000000000000000000" pitchFamily="2" charset="2"/>
              <a:buChar char="Ø"/>
            </a:pPr>
            <a:r>
              <a:rPr lang="en-US" sz="2800" b="1" dirty="0"/>
              <a:t>Being exposed to others' suicidal behavior, such as that of family members, peers, or media figures.</a:t>
            </a:r>
          </a:p>
          <a:p>
            <a:pPr marL="342900" lvl="0" indent="-342900" algn="l" rtl="0">
              <a:spcBef>
                <a:spcPts val="1200"/>
              </a:spcBef>
              <a:spcAft>
                <a:spcPts val="1200"/>
              </a:spcAft>
              <a:buClr>
                <a:schemeClr val="tx1"/>
              </a:buClr>
              <a:buSzPct val="100000"/>
              <a:buFont typeface="Wingdings" panose="05000000000000000000" pitchFamily="2" charset="2"/>
              <a:buChar char="Ø"/>
            </a:pPr>
            <a:r>
              <a:rPr lang="en-US" sz="2800" b="1" dirty="0"/>
              <a:t>Suicide is not a normal response to stress. It is however, a sign of extreme distress, not a harmless bid for attention.</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4" name="TextBox 3">
            <a:extLst>
              <a:ext uri="{FF2B5EF4-FFF2-40B4-BE49-F238E27FC236}">
                <a16:creationId xmlns:a16="http://schemas.microsoft.com/office/drawing/2014/main" id="{18932B52-C319-4F3F-96A6-8383F3BDB284}"/>
              </a:ext>
            </a:extLst>
          </p:cNvPr>
          <p:cNvSpPr txBox="1"/>
          <p:nvPr/>
        </p:nvSpPr>
        <p:spPr>
          <a:xfrm>
            <a:off x="0" y="249924"/>
            <a:ext cx="9144000" cy="6514604"/>
          </a:xfrm>
          <a:prstGeom prst="rect">
            <a:avLst/>
          </a:prstGeom>
          <a:noFill/>
        </p:spPr>
        <p:txBody>
          <a:bodyPr wrap="square">
            <a:spAutoFit/>
          </a:bodyPr>
          <a:lstStyle/>
          <a:p>
            <a:pPr marL="342900" lvl="0" indent="-342900" algn="ctr" rtl="0">
              <a:spcBef>
                <a:spcPts val="0"/>
              </a:spcBef>
              <a:spcAft>
                <a:spcPts val="0"/>
              </a:spcAft>
              <a:buClr>
                <a:schemeClr val="dk1"/>
              </a:buClr>
              <a:buSzPct val="100000"/>
              <a:buNone/>
            </a:pPr>
            <a:r>
              <a:rPr lang="en-US" sz="3200" b="1" dirty="0">
                <a:solidFill>
                  <a:srgbClr val="FFFF00"/>
                </a:solidFill>
              </a:rPr>
              <a:t>SUICIDE - THE WARNING SIGNS</a:t>
            </a:r>
          </a:p>
          <a:p>
            <a:pPr marL="342900" lvl="0" indent="-342900" rtl="0">
              <a:spcBef>
                <a:spcPts val="0"/>
              </a:spcBef>
              <a:spcAft>
                <a:spcPts val="0"/>
              </a:spcAft>
              <a:buClr>
                <a:schemeClr val="dk1"/>
              </a:buClr>
              <a:buSzPct val="100000"/>
              <a:buNone/>
            </a:pPr>
            <a:r>
              <a:rPr lang="en-US" sz="3200" b="1" dirty="0">
                <a:solidFill>
                  <a:srgbClr val="92D050"/>
                </a:solidFill>
              </a:rPr>
              <a:t>Same signs as depression</a:t>
            </a:r>
          </a:p>
          <a:p>
            <a:pPr marL="514350" lvl="1" indent="-127000" algn="l" rtl="0">
              <a:spcBef>
                <a:spcPts val="444"/>
              </a:spcBef>
              <a:spcAft>
                <a:spcPts val="0"/>
              </a:spcAft>
              <a:buClr>
                <a:srgbClr val="534949"/>
              </a:buClr>
              <a:buSzPct val="90090"/>
              <a:buFont typeface="Noto Sans Symbols"/>
              <a:buChar char="▪"/>
            </a:pPr>
            <a:r>
              <a:rPr lang="en-US" sz="3200" b="1" dirty="0"/>
              <a:t>Loss of energy</a:t>
            </a:r>
          </a:p>
          <a:p>
            <a:pPr marL="514350" lvl="1" indent="-127000" algn="l" rtl="0">
              <a:spcBef>
                <a:spcPts val="444"/>
              </a:spcBef>
              <a:spcAft>
                <a:spcPts val="0"/>
              </a:spcAft>
              <a:buClr>
                <a:srgbClr val="534949"/>
              </a:buClr>
              <a:buSzPct val="90090"/>
              <a:buFont typeface="Noto Sans Symbols"/>
              <a:buChar char="▪"/>
            </a:pPr>
            <a:r>
              <a:rPr lang="en-US" sz="3200" b="1" dirty="0"/>
              <a:t>Change in sleep patterns</a:t>
            </a:r>
          </a:p>
          <a:p>
            <a:pPr marL="514350" lvl="1" indent="-127000" algn="l" rtl="0">
              <a:spcBef>
                <a:spcPts val="444"/>
              </a:spcBef>
              <a:spcAft>
                <a:spcPts val="0"/>
              </a:spcAft>
              <a:buClr>
                <a:srgbClr val="534949"/>
              </a:buClr>
              <a:buSzPct val="90090"/>
              <a:buFont typeface="Noto Sans Symbols"/>
              <a:buChar char="▪"/>
            </a:pPr>
            <a:r>
              <a:rPr lang="en-US" sz="3200" b="1" dirty="0"/>
              <a:t>Withdrawal from usual activities</a:t>
            </a:r>
          </a:p>
          <a:p>
            <a:pPr marL="257175" lvl="0" indent="-120015" algn="l" rtl="0">
              <a:spcBef>
                <a:spcPts val="444"/>
              </a:spcBef>
              <a:spcAft>
                <a:spcPts val="0"/>
              </a:spcAft>
              <a:buClr>
                <a:srgbClr val="534949"/>
              </a:buClr>
              <a:buSzPct val="90090"/>
              <a:buNone/>
            </a:pPr>
            <a:r>
              <a:rPr lang="en-US" sz="3200" b="1" dirty="0">
                <a:solidFill>
                  <a:srgbClr val="92D050"/>
                </a:solidFill>
              </a:rPr>
              <a:t>Radical changes in personality</a:t>
            </a:r>
          </a:p>
          <a:p>
            <a:pPr marL="514350" lvl="1" indent="-127000" algn="l" rtl="0">
              <a:spcBef>
                <a:spcPts val="444"/>
              </a:spcBef>
              <a:spcAft>
                <a:spcPts val="0"/>
              </a:spcAft>
              <a:buClr>
                <a:srgbClr val="534949"/>
              </a:buClr>
              <a:buSzPct val="90090"/>
              <a:buFont typeface="Noto Sans Symbols"/>
              <a:buChar char="▪"/>
            </a:pPr>
            <a:r>
              <a:rPr lang="en-US" sz="3200" b="1" dirty="0"/>
              <a:t>Outgoing becomes withdrawn</a:t>
            </a:r>
          </a:p>
          <a:p>
            <a:pPr marL="514350" lvl="1" indent="-127000" algn="l" rtl="0">
              <a:spcBef>
                <a:spcPts val="444"/>
              </a:spcBef>
              <a:spcAft>
                <a:spcPts val="0"/>
              </a:spcAft>
              <a:buClr>
                <a:srgbClr val="534949"/>
              </a:buClr>
              <a:buSzPct val="90090"/>
              <a:buFont typeface="Noto Sans Symbols"/>
              <a:buChar char="▪"/>
            </a:pPr>
            <a:r>
              <a:rPr lang="en-US" sz="3200" b="1" dirty="0"/>
              <a:t>Shy person becomes aggressive</a:t>
            </a:r>
          </a:p>
          <a:p>
            <a:pPr marL="257175" lvl="0" indent="-120015" algn="l" rtl="0">
              <a:spcBef>
                <a:spcPts val="444"/>
              </a:spcBef>
              <a:spcAft>
                <a:spcPts val="0"/>
              </a:spcAft>
              <a:buClr>
                <a:srgbClr val="534949"/>
              </a:buClr>
              <a:buSzPct val="90090"/>
              <a:buNone/>
            </a:pPr>
            <a:r>
              <a:rPr lang="en-US" sz="3200" b="1" dirty="0">
                <a:solidFill>
                  <a:srgbClr val="92D050"/>
                </a:solidFill>
              </a:rPr>
              <a:t>Severe depression - actions</a:t>
            </a:r>
          </a:p>
          <a:p>
            <a:pPr marL="514350" lvl="1" indent="-127000" algn="l" rtl="0">
              <a:spcBef>
                <a:spcPts val="444"/>
              </a:spcBef>
              <a:spcAft>
                <a:spcPts val="0"/>
              </a:spcAft>
              <a:buClr>
                <a:srgbClr val="534949"/>
              </a:buClr>
              <a:buSzPct val="90090"/>
              <a:buFont typeface="Noto Sans Symbols"/>
              <a:buChar char="▪"/>
            </a:pPr>
            <a:r>
              <a:rPr lang="en-US" sz="3200" b="1" dirty="0"/>
              <a:t>Stops doing things he/ she enjoys</a:t>
            </a:r>
          </a:p>
          <a:p>
            <a:pPr marL="514350" lvl="1" indent="-127000" algn="l" rtl="0">
              <a:spcBef>
                <a:spcPts val="444"/>
              </a:spcBef>
              <a:spcAft>
                <a:spcPts val="0"/>
              </a:spcAft>
              <a:buClr>
                <a:srgbClr val="534949"/>
              </a:buClr>
              <a:buSzPct val="90090"/>
              <a:buFont typeface="Noto Sans Symbols"/>
              <a:buChar char="▪"/>
            </a:pPr>
            <a:r>
              <a:rPr lang="en-US" sz="3200" b="1" dirty="0"/>
              <a:t>Gives away belongings</a:t>
            </a:r>
          </a:p>
          <a:p>
            <a:pPr marL="514350" lvl="1" indent="-127000" algn="l" rtl="0">
              <a:spcBef>
                <a:spcPts val="444"/>
              </a:spcBef>
              <a:spcAft>
                <a:spcPts val="0"/>
              </a:spcAft>
              <a:buClr>
                <a:srgbClr val="534949"/>
              </a:buClr>
              <a:buSzPct val="90090"/>
              <a:buFont typeface="Noto Sans Symbols"/>
              <a:buChar char="▪"/>
            </a:pPr>
            <a:r>
              <a:rPr lang="en-US" sz="3200" b="1" dirty="0"/>
              <a:t>Decline in school performance</a:t>
            </a:r>
            <a:endParaRPr lang="en-US" sz="2800" b="1"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4" name="TextBox 3">
            <a:extLst>
              <a:ext uri="{FF2B5EF4-FFF2-40B4-BE49-F238E27FC236}">
                <a16:creationId xmlns:a16="http://schemas.microsoft.com/office/drawing/2014/main" id="{8EEACD3E-39B2-4979-8819-ADEE0BECB5A9}"/>
              </a:ext>
            </a:extLst>
          </p:cNvPr>
          <p:cNvSpPr txBox="1"/>
          <p:nvPr/>
        </p:nvSpPr>
        <p:spPr>
          <a:xfrm>
            <a:off x="0" y="281984"/>
            <a:ext cx="9144000" cy="6294031"/>
          </a:xfrm>
          <a:prstGeom prst="rect">
            <a:avLst/>
          </a:prstGeom>
          <a:noFill/>
        </p:spPr>
        <p:txBody>
          <a:bodyPr wrap="square">
            <a:spAutoFit/>
          </a:bodyPr>
          <a:lstStyle/>
          <a:p>
            <a:pPr marL="257175" lvl="0" indent="-120015" algn="l" rtl="0">
              <a:lnSpc>
                <a:spcPct val="100000"/>
              </a:lnSpc>
              <a:spcBef>
                <a:spcPts val="0"/>
              </a:spcBef>
              <a:spcAft>
                <a:spcPts val="0"/>
              </a:spcAft>
              <a:buClr>
                <a:srgbClr val="534949"/>
              </a:buClr>
              <a:buSzPts val="2000"/>
              <a:buNone/>
            </a:pPr>
            <a:r>
              <a:rPr lang="en-US" sz="3600" b="1" dirty="0">
                <a:solidFill>
                  <a:srgbClr val="92D050"/>
                </a:solidFill>
              </a:rPr>
              <a:t>Things a person says</a:t>
            </a:r>
            <a:endParaRPr lang="en-US" sz="2400" b="1" dirty="0">
              <a:solidFill>
                <a:srgbClr val="92D050"/>
              </a:solidFill>
            </a:endParaRPr>
          </a:p>
          <a:p>
            <a:pPr marL="514350" lvl="1" indent="-114300" algn="l" rtl="0">
              <a:lnSpc>
                <a:spcPct val="100000"/>
              </a:lnSpc>
              <a:spcBef>
                <a:spcPts val="560"/>
              </a:spcBef>
              <a:spcAft>
                <a:spcPts val="0"/>
              </a:spcAft>
              <a:buClr>
                <a:srgbClr val="534949"/>
              </a:buClr>
              <a:buSzPts val="1800"/>
              <a:buFont typeface="Noto Sans Symbols"/>
              <a:buChar char="▪"/>
            </a:pPr>
            <a:r>
              <a:rPr lang="en-US" sz="2400" b="1" dirty="0"/>
              <a:t>“I don’t want to live anymore.”</a:t>
            </a:r>
          </a:p>
          <a:p>
            <a:pPr marL="514350" lvl="1" indent="-114300" algn="l" rtl="0">
              <a:lnSpc>
                <a:spcPct val="100000"/>
              </a:lnSpc>
              <a:spcBef>
                <a:spcPts val="560"/>
              </a:spcBef>
              <a:spcAft>
                <a:spcPts val="0"/>
              </a:spcAft>
              <a:buClr>
                <a:srgbClr val="534949"/>
              </a:buClr>
              <a:buSzPts val="1800"/>
              <a:buFont typeface="Noto Sans Symbols"/>
              <a:buChar char="▪"/>
            </a:pPr>
            <a:r>
              <a:rPr lang="en-US" sz="2400" b="1" dirty="0"/>
              <a:t>“They’ll be sorry when I’m gone.”</a:t>
            </a:r>
          </a:p>
          <a:p>
            <a:pPr marL="257175" lvl="0" indent="-120015" algn="l" rtl="0">
              <a:lnSpc>
                <a:spcPct val="100000"/>
              </a:lnSpc>
              <a:spcBef>
                <a:spcPts val="560"/>
              </a:spcBef>
              <a:spcAft>
                <a:spcPts val="0"/>
              </a:spcAft>
              <a:buClr>
                <a:srgbClr val="534949"/>
              </a:buClr>
              <a:buSzPts val="2000"/>
              <a:buNone/>
            </a:pPr>
            <a:r>
              <a:rPr lang="en-US" sz="3600" b="1" dirty="0">
                <a:solidFill>
                  <a:srgbClr val="92D050"/>
                </a:solidFill>
              </a:rPr>
              <a:t>Suffered a major trauma</a:t>
            </a:r>
            <a:endParaRPr lang="en-US" sz="2400" b="1" dirty="0">
              <a:solidFill>
                <a:srgbClr val="92D050"/>
              </a:solidFill>
            </a:endParaRPr>
          </a:p>
          <a:p>
            <a:pPr marL="514350" lvl="1" indent="-114300" algn="l" rtl="0">
              <a:lnSpc>
                <a:spcPct val="100000"/>
              </a:lnSpc>
              <a:spcBef>
                <a:spcPts val="560"/>
              </a:spcBef>
              <a:spcAft>
                <a:spcPts val="0"/>
              </a:spcAft>
              <a:buClr>
                <a:srgbClr val="534949"/>
              </a:buClr>
              <a:buSzPts val="1800"/>
              <a:buFont typeface="Noto Sans Symbols"/>
              <a:buChar char="▪"/>
            </a:pPr>
            <a:r>
              <a:rPr lang="en-US" sz="2400" b="1" dirty="0"/>
              <a:t>Moving to a new place</a:t>
            </a:r>
          </a:p>
          <a:p>
            <a:pPr marL="514350" lvl="1" indent="-114300" algn="l" rtl="0">
              <a:lnSpc>
                <a:spcPct val="100000"/>
              </a:lnSpc>
              <a:spcBef>
                <a:spcPts val="560"/>
              </a:spcBef>
              <a:spcAft>
                <a:spcPts val="0"/>
              </a:spcAft>
              <a:buClr>
                <a:srgbClr val="534949"/>
              </a:buClr>
              <a:buSzPts val="1800"/>
              <a:buFont typeface="Noto Sans Symbols"/>
              <a:buChar char="▪"/>
            </a:pPr>
            <a:r>
              <a:rPr lang="en-US" sz="2400" b="1" dirty="0"/>
              <a:t>Losing boyfriend/ girlfriend</a:t>
            </a:r>
          </a:p>
          <a:p>
            <a:pPr marL="514350" lvl="1" indent="-114300" algn="l" rtl="0">
              <a:lnSpc>
                <a:spcPct val="100000"/>
              </a:lnSpc>
              <a:spcBef>
                <a:spcPts val="560"/>
              </a:spcBef>
              <a:spcAft>
                <a:spcPts val="0"/>
              </a:spcAft>
              <a:buClr>
                <a:srgbClr val="534949"/>
              </a:buClr>
              <a:buSzPts val="1800"/>
              <a:buFont typeface="Noto Sans Symbols"/>
              <a:buChar char="▪"/>
            </a:pPr>
            <a:r>
              <a:rPr lang="en-US" sz="2400" b="1" dirty="0"/>
              <a:t>Friend/ family member dies</a:t>
            </a:r>
          </a:p>
          <a:p>
            <a:pPr marL="514350" lvl="1" indent="-114300" algn="l" rtl="0">
              <a:lnSpc>
                <a:spcPct val="100000"/>
              </a:lnSpc>
              <a:spcBef>
                <a:spcPts val="560"/>
              </a:spcBef>
              <a:spcAft>
                <a:spcPts val="0"/>
              </a:spcAft>
              <a:buClr>
                <a:srgbClr val="534949"/>
              </a:buClr>
              <a:buSzPts val="1800"/>
              <a:buFont typeface="Noto Sans Symbols"/>
              <a:buChar char="▪"/>
            </a:pPr>
            <a:r>
              <a:rPr lang="en-US" sz="2400" b="1" dirty="0"/>
              <a:t>Going through family divorce</a:t>
            </a:r>
          </a:p>
          <a:p>
            <a:pPr marL="257175" lvl="0" indent="-120015" algn="l" rtl="0">
              <a:lnSpc>
                <a:spcPct val="100000"/>
              </a:lnSpc>
              <a:spcBef>
                <a:spcPts val="560"/>
              </a:spcBef>
              <a:spcAft>
                <a:spcPts val="0"/>
              </a:spcAft>
              <a:buClr>
                <a:srgbClr val="534949"/>
              </a:buClr>
              <a:buSzPts val="2000"/>
              <a:buNone/>
            </a:pPr>
            <a:r>
              <a:rPr lang="en-US" sz="3600" b="1" dirty="0">
                <a:solidFill>
                  <a:srgbClr val="92D050"/>
                </a:solidFill>
              </a:rPr>
              <a:t>Signs can be deceptive</a:t>
            </a:r>
            <a:endParaRPr lang="en-US" sz="2400" b="1" dirty="0">
              <a:solidFill>
                <a:srgbClr val="92D050"/>
              </a:solidFill>
            </a:endParaRPr>
          </a:p>
          <a:p>
            <a:pPr marL="514350" lvl="1" indent="-114300" algn="l" rtl="0">
              <a:lnSpc>
                <a:spcPct val="100000"/>
              </a:lnSpc>
              <a:spcBef>
                <a:spcPts val="560"/>
              </a:spcBef>
              <a:spcAft>
                <a:spcPts val="0"/>
              </a:spcAft>
              <a:buClr>
                <a:srgbClr val="534949"/>
              </a:buClr>
              <a:buSzPts val="1800"/>
              <a:buFont typeface="Noto Sans Symbols"/>
              <a:buChar char="▪"/>
            </a:pPr>
            <a:r>
              <a:rPr lang="en-US" sz="2400" b="1" dirty="0"/>
              <a:t>Someone who has been severely depressed suddenly becomes happy and carefree</a:t>
            </a:r>
          </a:p>
          <a:p>
            <a:pPr marL="514350" lvl="1" indent="-114300" algn="l" rtl="0">
              <a:lnSpc>
                <a:spcPct val="100000"/>
              </a:lnSpc>
              <a:spcBef>
                <a:spcPts val="560"/>
              </a:spcBef>
              <a:spcAft>
                <a:spcPts val="0"/>
              </a:spcAft>
              <a:buClr>
                <a:srgbClr val="534949"/>
              </a:buClr>
              <a:buSzPts val="1800"/>
              <a:buFont typeface="Noto Sans Symbols"/>
              <a:buChar char="▪"/>
            </a:pPr>
            <a:r>
              <a:rPr lang="en-US" sz="2400" b="1" dirty="0"/>
              <a:t>May think person is better and over the depression</a:t>
            </a:r>
          </a:p>
          <a:p>
            <a:pPr marL="514350" lvl="1" indent="-114300" algn="l" rtl="0">
              <a:lnSpc>
                <a:spcPct val="100000"/>
              </a:lnSpc>
              <a:spcBef>
                <a:spcPts val="560"/>
              </a:spcBef>
              <a:spcAft>
                <a:spcPts val="0"/>
              </a:spcAft>
              <a:buClr>
                <a:srgbClr val="534949"/>
              </a:buClr>
              <a:buSzPts val="1800"/>
              <a:buFont typeface="Noto Sans Symbols"/>
              <a:buChar char="▪"/>
            </a:pPr>
            <a:r>
              <a:rPr lang="en-US" sz="2400" b="1" dirty="0"/>
              <a:t>Why might they really be happy?</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4" name="TextBox 3">
            <a:extLst>
              <a:ext uri="{FF2B5EF4-FFF2-40B4-BE49-F238E27FC236}">
                <a16:creationId xmlns:a16="http://schemas.microsoft.com/office/drawing/2014/main" id="{1DD2E1ED-92D9-498E-B576-23939FDD3695}"/>
              </a:ext>
            </a:extLst>
          </p:cNvPr>
          <p:cNvSpPr txBox="1"/>
          <p:nvPr/>
        </p:nvSpPr>
        <p:spPr>
          <a:xfrm>
            <a:off x="0" y="0"/>
            <a:ext cx="9144000" cy="6826228"/>
          </a:xfrm>
          <a:prstGeom prst="rect">
            <a:avLst/>
          </a:prstGeom>
          <a:noFill/>
        </p:spPr>
        <p:txBody>
          <a:bodyPr wrap="square">
            <a:spAutoFit/>
          </a:bodyPr>
          <a:lstStyle/>
          <a:p>
            <a:pPr marL="342900" lvl="0" indent="-342900" algn="ctr" rtl="0">
              <a:spcBef>
                <a:spcPts val="0"/>
              </a:spcBef>
              <a:spcAft>
                <a:spcPts val="0"/>
              </a:spcAft>
              <a:buClr>
                <a:schemeClr val="dk1"/>
              </a:buClr>
              <a:buSzPts val="2800"/>
              <a:buNone/>
            </a:pPr>
            <a:r>
              <a:rPr lang="en-US" sz="4000" b="1" dirty="0">
                <a:solidFill>
                  <a:srgbClr val="FFFF00"/>
                </a:solidFill>
              </a:rPr>
              <a:t>HOW TO HELP A SUICIDAL PERSON</a:t>
            </a:r>
            <a:endParaRPr lang="en-US" sz="2800" b="1" dirty="0">
              <a:solidFill>
                <a:srgbClr val="FFFF00"/>
              </a:solidFill>
            </a:endParaRPr>
          </a:p>
          <a:p>
            <a:pPr marL="514350" lvl="1" indent="-133350">
              <a:lnSpc>
                <a:spcPct val="150000"/>
              </a:lnSpc>
              <a:spcBef>
                <a:spcPts val="480"/>
              </a:spcBef>
              <a:buClr>
                <a:srgbClr val="534949"/>
              </a:buClr>
              <a:buSzPts val="2100"/>
              <a:buFont typeface="Noto Sans Symbols"/>
              <a:buChar char="✔"/>
            </a:pPr>
            <a:r>
              <a:rPr lang="en-US" sz="2800" b="1" dirty="0"/>
              <a:t>Trust your feelings if you believe the person is suicidal</a:t>
            </a:r>
            <a:endParaRPr lang="en-US" sz="2000" b="1" dirty="0"/>
          </a:p>
          <a:p>
            <a:pPr marL="514350" lvl="1" indent="-133350">
              <a:lnSpc>
                <a:spcPct val="150000"/>
              </a:lnSpc>
              <a:spcBef>
                <a:spcPts val="480"/>
              </a:spcBef>
              <a:buClr>
                <a:srgbClr val="534949"/>
              </a:buClr>
              <a:buSzPts val="2100"/>
              <a:buFont typeface="Noto Sans Symbols"/>
              <a:buChar char="✔"/>
            </a:pPr>
            <a:r>
              <a:rPr lang="en-US" sz="2800" b="1" dirty="0"/>
              <a:t>Take seriously a suicidal person’s threats</a:t>
            </a:r>
            <a:endParaRPr lang="en-US" sz="2000" b="1" dirty="0"/>
          </a:p>
          <a:p>
            <a:pPr marL="514350" lvl="1" indent="-133350">
              <a:lnSpc>
                <a:spcPct val="150000"/>
              </a:lnSpc>
              <a:spcBef>
                <a:spcPts val="480"/>
              </a:spcBef>
              <a:buClr>
                <a:srgbClr val="534949"/>
              </a:buClr>
              <a:buSzPts val="2100"/>
              <a:buFont typeface="Noto Sans Symbols"/>
              <a:buChar char="✔"/>
            </a:pPr>
            <a:r>
              <a:rPr lang="en-US" sz="2800" b="1" dirty="0"/>
              <a:t>Tell the suicidal person how concerned you are and how much you care about him/ her</a:t>
            </a:r>
            <a:endParaRPr lang="en-US" sz="2000" b="1" dirty="0"/>
          </a:p>
          <a:p>
            <a:pPr marL="514350" lvl="1" indent="-133350">
              <a:lnSpc>
                <a:spcPct val="150000"/>
              </a:lnSpc>
              <a:spcBef>
                <a:spcPts val="480"/>
              </a:spcBef>
              <a:buClr>
                <a:srgbClr val="534949"/>
              </a:buClr>
              <a:buSzPts val="2100"/>
              <a:buFont typeface="Noto Sans Symbols"/>
              <a:buChar char="✔"/>
            </a:pPr>
            <a:r>
              <a:rPr lang="en-US" sz="2800" b="1" dirty="0"/>
              <a:t>Talk calmly with the suicidal person – show interest and compassion</a:t>
            </a:r>
            <a:endParaRPr lang="en-US" sz="2000" b="1" dirty="0"/>
          </a:p>
          <a:p>
            <a:pPr marL="514350" lvl="1" indent="-133350">
              <a:lnSpc>
                <a:spcPct val="150000"/>
              </a:lnSpc>
              <a:spcBef>
                <a:spcPts val="480"/>
              </a:spcBef>
              <a:buClr>
                <a:srgbClr val="534949"/>
              </a:buClr>
              <a:buSzPts val="2100"/>
              <a:buFont typeface="Noto Sans Symbols"/>
              <a:buChar char="✔"/>
            </a:pPr>
            <a:r>
              <a:rPr lang="en-US" sz="2800" b="1" dirty="0"/>
              <a:t>Find professional help for the suicidal person</a:t>
            </a:r>
            <a:endParaRPr lang="en-US" sz="2000" b="1" dirty="0"/>
          </a:p>
          <a:p>
            <a:pPr marL="514350" lvl="1" indent="-133350">
              <a:lnSpc>
                <a:spcPct val="150000"/>
              </a:lnSpc>
              <a:spcBef>
                <a:spcPts val="480"/>
              </a:spcBef>
              <a:buClr>
                <a:srgbClr val="534949"/>
              </a:buClr>
              <a:buSzPts val="2100"/>
              <a:buFont typeface="Noto Sans Symbols"/>
              <a:buChar char="✔"/>
            </a:pPr>
            <a:r>
              <a:rPr lang="en-US" sz="2800" b="1" dirty="0"/>
              <a:t>Stay with the suicidal person until help arrives</a:t>
            </a:r>
            <a:endParaRPr lang="en-US" b="1"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4" name="TextBox 3">
            <a:extLst>
              <a:ext uri="{FF2B5EF4-FFF2-40B4-BE49-F238E27FC236}">
                <a16:creationId xmlns:a16="http://schemas.microsoft.com/office/drawing/2014/main" id="{E370E2B5-5A8A-4C15-931A-8D3DD733C0CD}"/>
              </a:ext>
            </a:extLst>
          </p:cNvPr>
          <p:cNvSpPr txBox="1"/>
          <p:nvPr/>
        </p:nvSpPr>
        <p:spPr>
          <a:xfrm>
            <a:off x="0" y="0"/>
            <a:ext cx="9144000" cy="6903172"/>
          </a:xfrm>
          <a:prstGeom prst="rect">
            <a:avLst/>
          </a:prstGeom>
          <a:noFill/>
        </p:spPr>
        <p:txBody>
          <a:bodyPr wrap="square">
            <a:spAutoFit/>
          </a:bodyPr>
          <a:lstStyle/>
          <a:p>
            <a:pPr marL="257175" lvl="0" indent="-120015" algn="ctr" rtl="0">
              <a:spcBef>
                <a:spcPts val="0"/>
              </a:spcBef>
              <a:spcAft>
                <a:spcPts val="0"/>
              </a:spcAft>
              <a:buClr>
                <a:srgbClr val="534949"/>
              </a:buClr>
              <a:buSzPts val="2000"/>
              <a:buNone/>
            </a:pPr>
            <a:r>
              <a:rPr lang="en-US" sz="4000" b="1" dirty="0">
                <a:solidFill>
                  <a:srgbClr val="92D050"/>
                </a:solidFill>
              </a:rPr>
              <a:t>DO NOT</a:t>
            </a:r>
            <a:endParaRPr lang="en-US" sz="2800" b="1" dirty="0">
              <a:solidFill>
                <a:srgbClr val="92D050"/>
              </a:solidFill>
            </a:endParaRPr>
          </a:p>
          <a:p>
            <a:pPr marL="514350" lvl="1" indent="-114300" algn="l" rtl="0">
              <a:lnSpc>
                <a:spcPct val="150000"/>
              </a:lnSpc>
              <a:spcBef>
                <a:spcPts val="560"/>
              </a:spcBef>
              <a:spcAft>
                <a:spcPts val="0"/>
              </a:spcAft>
              <a:buClr>
                <a:srgbClr val="534949"/>
              </a:buClr>
              <a:buSzPts val="1800"/>
              <a:buFont typeface="Noto Sans Symbols"/>
              <a:buChar char="▪"/>
            </a:pPr>
            <a:r>
              <a:rPr lang="en-US" sz="2800" b="1" dirty="0"/>
              <a:t>Dare the suicidal person to go ahead and make the attempt</a:t>
            </a:r>
          </a:p>
          <a:p>
            <a:pPr marL="514350" lvl="1" indent="-114300" algn="l" rtl="0">
              <a:lnSpc>
                <a:spcPct val="150000"/>
              </a:lnSpc>
              <a:spcBef>
                <a:spcPts val="560"/>
              </a:spcBef>
              <a:spcAft>
                <a:spcPts val="0"/>
              </a:spcAft>
              <a:buClr>
                <a:srgbClr val="534949"/>
              </a:buClr>
              <a:buSzPts val="1800"/>
              <a:buFont typeface="Noto Sans Symbols"/>
              <a:buChar char="▪"/>
            </a:pPr>
            <a:r>
              <a:rPr lang="en-US" sz="2800" b="1" dirty="0"/>
              <a:t>Judge the suicidal person</a:t>
            </a:r>
          </a:p>
          <a:p>
            <a:pPr marL="514350" lvl="1" indent="-114300" algn="l" rtl="0">
              <a:lnSpc>
                <a:spcPct val="150000"/>
              </a:lnSpc>
              <a:spcBef>
                <a:spcPts val="560"/>
              </a:spcBef>
              <a:spcAft>
                <a:spcPts val="0"/>
              </a:spcAft>
              <a:buClr>
                <a:srgbClr val="534949"/>
              </a:buClr>
              <a:buSzPts val="1800"/>
              <a:buFont typeface="Noto Sans Symbols"/>
              <a:buChar char="▪"/>
            </a:pPr>
            <a:r>
              <a:rPr lang="en-US" sz="2800" b="1" dirty="0"/>
              <a:t>Analyze the suicidal person’s motives</a:t>
            </a:r>
          </a:p>
          <a:p>
            <a:pPr marL="514350" lvl="1" indent="-114300" algn="l" rtl="0">
              <a:lnSpc>
                <a:spcPct val="150000"/>
              </a:lnSpc>
              <a:spcBef>
                <a:spcPts val="560"/>
              </a:spcBef>
              <a:spcAft>
                <a:spcPts val="0"/>
              </a:spcAft>
              <a:buClr>
                <a:srgbClr val="534949"/>
              </a:buClr>
              <a:buSzPts val="1800"/>
              <a:buFont typeface="Noto Sans Symbols"/>
              <a:buChar char="▪"/>
            </a:pPr>
            <a:r>
              <a:rPr lang="en-US" sz="2800" b="1" dirty="0"/>
              <a:t>Argue or try to convince the suicidal person of reasons why he/ she should not attempt suicide</a:t>
            </a:r>
          </a:p>
          <a:p>
            <a:pPr marL="514350" lvl="1" indent="-114300" algn="l" rtl="0">
              <a:lnSpc>
                <a:spcPct val="150000"/>
              </a:lnSpc>
              <a:spcBef>
                <a:spcPts val="560"/>
              </a:spcBef>
              <a:spcAft>
                <a:spcPts val="0"/>
              </a:spcAft>
              <a:buClr>
                <a:srgbClr val="534949"/>
              </a:buClr>
              <a:buSzPts val="1800"/>
              <a:buFont typeface="Noto Sans Symbols"/>
              <a:buChar char="▪"/>
            </a:pPr>
            <a:r>
              <a:rPr lang="en-US" sz="2800" b="1" dirty="0"/>
              <a:t>Keep the suicidal person’s self- destructive thoughts or actions a secret</a:t>
            </a:r>
          </a:p>
          <a:p>
            <a:pPr marL="514350" lvl="1" indent="-114300" algn="l" rtl="0">
              <a:lnSpc>
                <a:spcPct val="150000"/>
              </a:lnSpc>
              <a:spcBef>
                <a:spcPts val="560"/>
              </a:spcBef>
              <a:spcAft>
                <a:spcPts val="0"/>
              </a:spcAft>
              <a:buClr>
                <a:srgbClr val="534949"/>
              </a:buClr>
              <a:buSzPts val="1800"/>
              <a:buFont typeface="Noto Sans Symbols"/>
              <a:buChar char="▪"/>
            </a:pPr>
            <a:r>
              <a:rPr lang="en-US" sz="2800" b="1" dirty="0"/>
              <a:t>Leave a suicidal person alone</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4"/>
          <p:cNvSpPr txBox="1">
            <a:spLocks noGrp="1"/>
          </p:cNvSpPr>
          <p:nvPr>
            <p:ph type="title"/>
          </p:nvPr>
        </p:nvSpPr>
        <p:spPr>
          <a:xfrm>
            <a:off x="0" y="173833"/>
            <a:ext cx="9144000" cy="1023600"/>
          </a:xfrm>
          <a:prstGeom prst="rect">
            <a:avLst/>
          </a:prstGeom>
          <a:noFill/>
          <a:ln>
            <a:noFill/>
          </a:ln>
        </p:spPr>
        <p:txBody>
          <a:bodyPr spcFirstLastPara="1" wrap="square" lIns="91425" tIns="91425" rIns="91425" bIns="91425" anchor="b" anchorCtr="0">
            <a:noAutofit/>
          </a:bodyPr>
          <a:lstStyle/>
          <a:p>
            <a:pPr marL="0" lvl="0" indent="0" rtl="0">
              <a:spcBef>
                <a:spcPts val="0"/>
              </a:spcBef>
              <a:spcAft>
                <a:spcPts val="0"/>
              </a:spcAft>
              <a:buClr>
                <a:schemeClr val="dk1"/>
              </a:buClr>
              <a:buSzPts val="3200"/>
              <a:buFont typeface="Comfortaa"/>
              <a:buNone/>
            </a:pPr>
            <a:r>
              <a:rPr lang="en-US" sz="3600" b="1" dirty="0">
                <a:solidFill>
                  <a:srgbClr val="FFFF00"/>
                </a:solidFill>
                <a:latin typeface="Comfortaa"/>
                <a:ea typeface="Comfortaa"/>
                <a:cs typeface="Comfortaa"/>
                <a:sym typeface="Comfortaa"/>
              </a:rPr>
              <a:t>13 Common Causes of Suicide </a:t>
            </a:r>
            <a:endParaRPr sz="3600" b="1" dirty="0">
              <a:solidFill>
                <a:srgbClr val="FFFF00"/>
              </a:solidFill>
              <a:latin typeface="Comfortaa"/>
              <a:ea typeface="Comfortaa"/>
              <a:cs typeface="Comfortaa"/>
              <a:sym typeface="Comfortaa"/>
            </a:endParaRPr>
          </a:p>
        </p:txBody>
      </p:sp>
      <p:sp>
        <p:nvSpPr>
          <p:cNvPr id="148" name="Google Shape;148;p24"/>
          <p:cNvSpPr txBox="1">
            <a:spLocks noGrp="1"/>
          </p:cNvSpPr>
          <p:nvPr>
            <p:ph type="body" idx="1"/>
          </p:nvPr>
        </p:nvSpPr>
        <p:spPr>
          <a:xfrm>
            <a:off x="0" y="1240033"/>
            <a:ext cx="4449750" cy="5444134"/>
          </a:xfrm>
          <a:prstGeom prst="rect">
            <a:avLst/>
          </a:prstGeom>
          <a:noFill/>
          <a:ln>
            <a:noFill/>
          </a:ln>
        </p:spPr>
        <p:txBody>
          <a:bodyPr spcFirstLastPara="1" wrap="square" lIns="91425" tIns="91425" rIns="91425" bIns="91425" anchor="t" anchorCtr="0">
            <a:noAutofit/>
          </a:bodyPr>
          <a:lstStyle/>
          <a:p>
            <a:pPr marL="457200" lvl="0" indent="-342900" algn="l" rtl="0">
              <a:lnSpc>
                <a:spcPct val="100000"/>
              </a:lnSpc>
              <a:spcBef>
                <a:spcPts val="600"/>
              </a:spcBef>
              <a:spcAft>
                <a:spcPts val="600"/>
              </a:spcAft>
              <a:buClr>
                <a:schemeClr val="tx1"/>
              </a:buClr>
              <a:buSzPts val="1800"/>
              <a:buFont typeface="Comfortaa"/>
              <a:buAutoNum type="arabicPeriod"/>
            </a:pPr>
            <a:r>
              <a:rPr lang="en-US" sz="2800" b="1" dirty="0">
                <a:latin typeface="Comfortaa"/>
                <a:ea typeface="Comfortaa"/>
                <a:cs typeface="Comfortaa"/>
                <a:sym typeface="Comfortaa"/>
              </a:rPr>
              <a:t>Mental Illness</a:t>
            </a:r>
            <a:endParaRPr sz="2800" b="1" dirty="0">
              <a:latin typeface="Comfortaa"/>
              <a:ea typeface="Comfortaa"/>
              <a:cs typeface="Comfortaa"/>
              <a:sym typeface="Comfortaa"/>
            </a:endParaRPr>
          </a:p>
          <a:p>
            <a:pPr marL="457200" lvl="0" indent="-342900" algn="l" rtl="0">
              <a:lnSpc>
                <a:spcPct val="100000"/>
              </a:lnSpc>
              <a:spcBef>
                <a:spcPts val="600"/>
              </a:spcBef>
              <a:spcAft>
                <a:spcPts val="600"/>
              </a:spcAft>
              <a:buClr>
                <a:schemeClr val="tx1"/>
              </a:buClr>
              <a:buSzPts val="1800"/>
              <a:buFont typeface="Comfortaa"/>
              <a:buAutoNum type="arabicPeriod"/>
            </a:pPr>
            <a:r>
              <a:rPr lang="en-US" sz="2800" b="1" dirty="0">
                <a:latin typeface="Comfortaa"/>
                <a:ea typeface="Comfortaa"/>
                <a:cs typeface="Comfortaa"/>
                <a:sym typeface="Comfortaa"/>
              </a:rPr>
              <a:t>Traumatic Experience</a:t>
            </a:r>
            <a:endParaRPr sz="2800" b="1" dirty="0">
              <a:latin typeface="Comfortaa"/>
              <a:ea typeface="Comfortaa"/>
              <a:cs typeface="Comfortaa"/>
              <a:sym typeface="Comfortaa"/>
            </a:endParaRPr>
          </a:p>
          <a:p>
            <a:pPr indent="-342900">
              <a:lnSpc>
                <a:spcPct val="100000"/>
              </a:lnSpc>
              <a:spcBef>
                <a:spcPts val="600"/>
              </a:spcBef>
              <a:spcAft>
                <a:spcPts val="600"/>
              </a:spcAft>
              <a:buClr>
                <a:schemeClr val="tx1"/>
              </a:buClr>
              <a:buSzPts val="1800"/>
              <a:buFont typeface="Comfortaa"/>
              <a:buAutoNum type="arabicPeriod"/>
            </a:pPr>
            <a:r>
              <a:rPr lang="en-US" sz="2800" b="1" dirty="0">
                <a:latin typeface="Comfortaa"/>
                <a:sym typeface="Comfortaa"/>
              </a:rPr>
              <a:t>Bullying</a:t>
            </a:r>
            <a:endParaRPr sz="2800" b="1" dirty="0">
              <a:latin typeface="Comfortaa"/>
              <a:sym typeface="Comfortaa"/>
            </a:endParaRPr>
          </a:p>
          <a:p>
            <a:pPr marL="457200" lvl="0" indent="-342900" algn="l" rtl="0">
              <a:lnSpc>
                <a:spcPct val="100000"/>
              </a:lnSpc>
              <a:spcBef>
                <a:spcPts val="600"/>
              </a:spcBef>
              <a:spcAft>
                <a:spcPts val="600"/>
              </a:spcAft>
              <a:buClr>
                <a:schemeClr val="tx1"/>
              </a:buClr>
              <a:buSzPts val="1800"/>
              <a:buFont typeface="Comfortaa"/>
              <a:buAutoNum type="arabicPeriod"/>
            </a:pPr>
            <a:r>
              <a:rPr lang="en-US" sz="2800" b="1" dirty="0">
                <a:latin typeface="Comfortaa"/>
                <a:ea typeface="Comfortaa"/>
                <a:cs typeface="Comfortaa"/>
                <a:sym typeface="Comfortaa"/>
              </a:rPr>
              <a:t>Personality Disorder</a:t>
            </a:r>
            <a:endParaRPr sz="2800" b="1" dirty="0">
              <a:latin typeface="Comfortaa"/>
              <a:ea typeface="Comfortaa"/>
              <a:cs typeface="Comfortaa"/>
              <a:sym typeface="Comfortaa"/>
            </a:endParaRPr>
          </a:p>
          <a:p>
            <a:pPr marL="457200" lvl="0" indent="-342900" algn="l" rtl="0">
              <a:lnSpc>
                <a:spcPct val="100000"/>
              </a:lnSpc>
              <a:spcBef>
                <a:spcPts val="600"/>
              </a:spcBef>
              <a:spcAft>
                <a:spcPts val="600"/>
              </a:spcAft>
              <a:buClr>
                <a:schemeClr val="tx1"/>
              </a:buClr>
              <a:buSzPts val="1800"/>
              <a:buFont typeface="Comfortaa"/>
              <a:buAutoNum type="arabicPeriod"/>
            </a:pPr>
            <a:r>
              <a:rPr lang="en-US" sz="2800" b="1" dirty="0">
                <a:latin typeface="Comfortaa"/>
                <a:ea typeface="Comfortaa"/>
                <a:cs typeface="Comfortaa"/>
                <a:sym typeface="Comfortaa"/>
              </a:rPr>
              <a:t>Drug Addiction/ Substance Abuse</a:t>
            </a:r>
            <a:endParaRPr sz="2800" b="1" dirty="0">
              <a:latin typeface="Comfortaa"/>
              <a:ea typeface="Comfortaa"/>
              <a:cs typeface="Comfortaa"/>
              <a:sym typeface="Comfortaa"/>
            </a:endParaRPr>
          </a:p>
          <a:p>
            <a:pPr marL="457200" lvl="0" indent="-342900" algn="l" rtl="0">
              <a:lnSpc>
                <a:spcPct val="100000"/>
              </a:lnSpc>
              <a:spcBef>
                <a:spcPts val="600"/>
              </a:spcBef>
              <a:spcAft>
                <a:spcPts val="600"/>
              </a:spcAft>
              <a:buClr>
                <a:schemeClr val="tx1"/>
              </a:buClr>
              <a:buSzPts val="1800"/>
              <a:buFont typeface="Comfortaa"/>
              <a:buAutoNum type="arabicPeriod"/>
            </a:pPr>
            <a:r>
              <a:rPr lang="en-US" sz="2800" b="1" dirty="0">
                <a:latin typeface="Comfortaa"/>
                <a:ea typeface="Comfortaa"/>
                <a:cs typeface="Comfortaa"/>
                <a:sym typeface="Comfortaa"/>
              </a:rPr>
              <a:t>Eating Disorders</a:t>
            </a:r>
            <a:endParaRPr sz="2800" b="1" dirty="0">
              <a:latin typeface="Comfortaa"/>
              <a:ea typeface="Comfortaa"/>
              <a:cs typeface="Comfortaa"/>
              <a:sym typeface="Comfortaa"/>
            </a:endParaRPr>
          </a:p>
          <a:p>
            <a:pPr marL="457200" lvl="0" indent="-342900" algn="l" rtl="0">
              <a:lnSpc>
                <a:spcPct val="100000"/>
              </a:lnSpc>
              <a:spcBef>
                <a:spcPts val="600"/>
              </a:spcBef>
              <a:spcAft>
                <a:spcPts val="600"/>
              </a:spcAft>
              <a:buClr>
                <a:schemeClr val="tx1"/>
              </a:buClr>
              <a:buSzPts val="1800"/>
              <a:buFont typeface="Comfortaa"/>
              <a:buAutoNum type="arabicPeriod"/>
            </a:pPr>
            <a:r>
              <a:rPr lang="en-US" sz="2800" b="1" dirty="0">
                <a:latin typeface="Comfortaa"/>
                <a:ea typeface="Comfortaa"/>
                <a:cs typeface="Comfortaa"/>
                <a:sym typeface="Comfortaa"/>
              </a:rPr>
              <a:t>Unemployment</a:t>
            </a:r>
            <a:endParaRPr sz="2800" b="1" dirty="0">
              <a:latin typeface="Comfortaa"/>
              <a:ea typeface="Comfortaa"/>
              <a:cs typeface="Comfortaa"/>
              <a:sym typeface="Comfortaa"/>
            </a:endParaRPr>
          </a:p>
        </p:txBody>
      </p:sp>
      <p:sp>
        <p:nvSpPr>
          <p:cNvPr id="149" name="Google Shape;149;p24"/>
          <p:cNvSpPr txBox="1">
            <a:spLocks noGrp="1"/>
          </p:cNvSpPr>
          <p:nvPr>
            <p:ph type="body" idx="2"/>
          </p:nvPr>
        </p:nvSpPr>
        <p:spPr>
          <a:xfrm>
            <a:off x="4572000" y="1240033"/>
            <a:ext cx="4572000" cy="5444134"/>
          </a:xfrm>
          <a:prstGeom prst="rect">
            <a:avLst/>
          </a:prstGeom>
          <a:noFill/>
          <a:ln>
            <a:noFill/>
          </a:ln>
        </p:spPr>
        <p:txBody>
          <a:bodyPr spcFirstLastPara="1" wrap="square" lIns="91425" tIns="91425" rIns="91425" bIns="91425" anchor="t" anchorCtr="0">
            <a:noAutofit/>
          </a:bodyPr>
          <a:lstStyle/>
          <a:p>
            <a:pPr marL="0" indent="0">
              <a:spcBef>
                <a:spcPts val="1600"/>
              </a:spcBef>
              <a:buNone/>
            </a:pPr>
            <a:r>
              <a:rPr lang="en-US" sz="2800" b="1" dirty="0">
                <a:latin typeface="Comfortaa"/>
                <a:sym typeface="Comfortaa"/>
              </a:rPr>
              <a:t>8. Social Isolation/ Loneliness</a:t>
            </a:r>
            <a:endParaRPr sz="2800" b="1" dirty="0">
              <a:latin typeface="Comfortaa"/>
              <a:sym typeface="Comfortaa"/>
            </a:endParaRPr>
          </a:p>
          <a:p>
            <a:pPr marL="0" indent="0">
              <a:spcBef>
                <a:spcPts val="1600"/>
              </a:spcBef>
              <a:buNone/>
            </a:pPr>
            <a:r>
              <a:rPr lang="en-US" sz="2800" b="1" dirty="0">
                <a:latin typeface="Comfortaa"/>
                <a:sym typeface="Comfortaa"/>
              </a:rPr>
              <a:t>9. Relationship Problems</a:t>
            </a:r>
            <a:endParaRPr sz="2800" b="1" dirty="0">
              <a:latin typeface="Comfortaa"/>
              <a:sym typeface="Comfortaa"/>
            </a:endParaRPr>
          </a:p>
          <a:p>
            <a:pPr marL="0" lvl="0" indent="0" algn="l" rtl="0">
              <a:spcBef>
                <a:spcPts val="1600"/>
              </a:spcBef>
              <a:spcAft>
                <a:spcPts val="0"/>
              </a:spcAft>
              <a:buClr>
                <a:schemeClr val="dk1"/>
              </a:buClr>
              <a:buSzPts val="1400"/>
              <a:buNone/>
            </a:pPr>
            <a:r>
              <a:rPr lang="en-US" sz="2800" b="1" dirty="0">
                <a:latin typeface="Comfortaa"/>
                <a:ea typeface="Comfortaa"/>
                <a:cs typeface="Comfortaa"/>
                <a:sym typeface="Comfortaa"/>
              </a:rPr>
              <a:t>10. Genetics/ Family History</a:t>
            </a:r>
            <a:endParaRPr sz="2800" b="1" dirty="0">
              <a:latin typeface="Comfortaa"/>
              <a:ea typeface="Comfortaa"/>
              <a:cs typeface="Comfortaa"/>
              <a:sym typeface="Comfortaa"/>
            </a:endParaRPr>
          </a:p>
          <a:p>
            <a:pPr marL="0" lvl="0" indent="0" algn="l" rtl="0">
              <a:spcBef>
                <a:spcPts val="1600"/>
              </a:spcBef>
              <a:spcAft>
                <a:spcPts val="0"/>
              </a:spcAft>
              <a:buClr>
                <a:schemeClr val="dk1"/>
              </a:buClr>
              <a:buSzPts val="1400"/>
              <a:buNone/>
            </a:pPr>
            <a:r>
              <a:rPr lang="en-US" sz="2800" b="1" dirty="0">
                <a:latin typeface="Comfortaa"/>
                <a:ea typeface="Comfortaa"/>
                <a:cs typeface="Comfortaa"/>
                <a:sym typeface="Comfortaa"/>
              </a:rPr>
              <a:t>11. Terminal Illness</a:t>
            </a:r>
            <a:endParaRPr sz="2800" b="1" dirty="0">
              <a:latin typeface="Comfortaa"/>
              <a:ea typeface="Comfortaa"/>
              <a:cs typeface="Comfortaa"/>
              <a:sym typeface="Comfortaa"/>
            </a:endParaRPr>
          </a:p>
          <a:p>
            <a:pPr marL="0" lvl="0" indent="0" algn="l" rtl="0">
              <a:spcBef>
                <a:spcPts val="1600"/>
              </a:spcBef>
              <a:spcAft>
                <a:spcPts val="0"/>
              </a:spcAft>
              <a:buClr>
                <a:schemeClr val="dk1"/>
              </a:buClr>
              <a:buSzPts val="1400"/>
              <a:buNone/>
            </a:pPr>
            <a:r>
              <a:rPr lang="en-US" sz="2800" b="1" dirty="0">
                <a:latin typeface="Comfortaa"/>
                <a:ea typeface="Comfortaa"/>
                <a:cs typeface="Comfortaa"/>
                <a:sym typeface="Comfortaa"/>
              </a:rPr>
              <a:t>12. Chronic Pain</a:t>
            </a:r>
            <a:endParaRPr sz="2800" b="1" dirty="0">
              <a:latin typeface="Comfortaa"/>
              <a:ea typeface="Comfortaa"/>
              <a:cs typeface="Comfortaa"/>
              <a:sym typeface="Comfortaa"/>
            </a:endParaRPr>
          </a:p>
          <a:p>
            <a:pPr marL="0" lvl="0" indent="0" algn="l" rtl="0">
              <a:spcBef>
                <a:spcPts val="1600"/>
              </a:spcBef>
              <a:spcAft>
                <a:spcPts val="0"/>
              </a:spcAft>
              <a:buClr>
                <a:schemeClr val="dk1"/>
              </a:buClr>
              <a:buSzPts val="1400"/>
              <a:buNone/>
            </a:pPr>
            <a:r>
              <a:rPr lang="en-US" sz="2800" b="1" dirty="0">
                <a:latin typeface="Comfortaa"/>
                <a:ea typeface="Comfortaa"/>
                <a:cs typeface="Comfortaa"/>
                <a:sym typeface="Comfortaa"/>
              </a:rPr>
              <a:t>13. Financial Problems</a:t>
            </a:r>
            <a:endParaRPr sz="2800" b="1" dirty="0">
              <a:latin typeface="Comfortaa"/>
              <a:ea typeface="Comfortaa"/>
              <a:cs typeface="Comfortaa"/>
              <a:sym typeface="Comfortaa"/>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4" name="TextBox 3">
            <a:extLst>
              <a:ext uri="{FF2B5EF4-FFF2-40B4-BE49-F238E27FC236}">
                <a16:creationId xmlns:a16="http://schemas.microsoft.com/office/drawing/2014/main" id="{F084276C-1150-452F-859A-A802886A7223}"/>
              </a:ext>
            </a:extLst>
          </p:cNvPr>
          <p:cNvSpPr txBox="1"/>
          <p:nvPr/>
        </p:nvSpPr>
        <p:spPr>
          <a:xfrm>
            <a:off x="0" y="482039"/>
            <a:ext cx="9144000" cy="5955476"/>
          </a:xfrm>
          <a:prstGeom prst="rect">
            <a:avLst/>
          </a:prstGeom>
          <a:noFill/>
        </p:spPr>
        <p:txBody>
          <a:bodyPr wrap="square">
            <a:spAutoFit/>
          </a:bodyPr>
          <a:lstStyle/>
          <a:p>
            <a:pPr marL="342900" lvl="0" indent="-342900" algn="ctr" rtl="0">
              <a:spcBef>
                <a:spcPts val="0"/>
              </a:spcBef>
              <a:spcAft>
                <a:spcPts val="0"/>
              </a:spcAft>
              <a:buClr>
                <a:schemeClr val="dk1"/>
              </a:buClr>
              <a:buSzPts val="3200"/>
              <a:buNone/>
            </a:pPr>
            <a:r>
              <a:rPr lang="en-US" sz="3600" b="1" dirty="0">
                <a:solidFill>
                  <a:srgbClr val="FFFF00"/>
                </a:solidFill>
              </a:rPr>
              <a:t>Protective Factors</a:t>
            </a:r>
          </a:p>
          <a:p>
            <a:pPr marL="457200" lvl="0" indent="-457200" algn="l" rtl="0">
              <a:spcBef>
                <a:spcPts val="640"/>
              </a:spcBef>
              <a:spcAft>
                <a:spcPts val="0"/>
              </a:spcAft>
              <a:buClr>
                <a:schemeClr val="tx1"/>
              </a:buClr>
              <a:buSzPts val="3200"/>
              <a:buFont typeface="Wingdings" panose="05000000000000000000" pitchFamily="2" charset="2"/>
              <a:buChar char="Ø"/>
            </a:pPr>
            <a:r>
              <a:rPr lang="en-US" sz="3200" b="1" dirty="0"/>
              <a:t>Strong connections to family and community support</a:t>
            </a:r>
          </a:p>
          <a:p>
            <a:pPr marL="457200" lvl="0" indent="-457200" algn="l" rtl="0">
              <a:spcBef>
                <a:spcPts val="640"/>
              </a:spcBef>
              <a:spcAft>
                <a:spcPts val="0"/>
              </a:spcAft>
              <a:buClr>
                <a:schemeClr val="tx1"/>
              </a:buClr>
              <a:buSzPts val="3200"/>
              <a:buFont typeface="Wingdings" panose="05000000000000000000" pitchFamily="2" charset="2"/>
              <a:buChar char="Ø"/>
            </a:pPr>
            <a:r>
              <a:rPr lang="en-US" sz="3200" b="1" dirty="0"/>
              <a:t>Skills in problem solving, conflict resolution, and non-violent handling of disputes</a:t>
            </a:r>
          </a:p>
          <a:p>
            <a:pPr marL="457200" lvl="0" indent="-457200" algn="l" rtl="0">
              <a:spcBef>
                <a:spcPts val="640"/>
              </a:spcBef>
              <a:spcAft>
                <a:spcPts val="0"/>
              </a:spcAft>
              <a:buClr>
                <a:schemeClr val="tx1"/>
              </a:buClr>
              <a:buSzPts val="3200"/>
              <a:buFont typeface="Wingdings" panose="05000000000000000000" pitchFamily="2" charset="2"/>
              <a:buChar char="Ø"/>
            </a:pPr>
            <a:r>
              <a:rPr lang="en-US" sz="3200" b="1" dirty="0"/>
              <a:t>Personal, social, cultural and religious beliefs that discourage suicide and support self-preservation</a:t>
            </a:r>
          </a:p>
          <a:p>
            <a:pPr marL="457200" lvl="0" indent="-457200" algn="l" rtl="0">
              <a:spcBef>
                <a:spcPts val="640"/>
              </a:spcBef>
              <a:spcAft>
                <a:spcPts val="0"/>
              </a:spcAft>
              <a:buClr>
                <a:schemeClr val="tx1"/>
              </a:buClr>
              <a:buSzPts val="3200"/>
              <a:buFont typeface="Wingdings" panose="05000000000000000000" pitchFamily="2" charset="2"/>
              <a:buChar char="Ø"/>
            </a:pPr>
            <a:r>
              <a:rPr lang="en-US" sz="3200" b="1" dirty="0"/>
              <a:t>Restricted access to means of suicide</a:t>
            </a:r>
          </a:p>
          <a:p>
            <a:pPr marL="457200" lvl="0" indent="-457200" algn="l" rtl="0">
              <a:spcBef>
                <a:spcPts val="640"/>
              </a:spcBef>
              <a:spcAft>
                <a:spcPts val="0"/>
              </a:spcAft>
              <a:buClr>
                <a:schemeClr val="tx1"/>
              </a:buClr>
              <a:buSzPts val="3200"/>
              <a:buFont typeface="Wingdings" panose="05000000000000000000" pitchFamily="2" charset="2"/>
              <a:buChar char="Ø"/>
            </a:pPr>
            <a:r>
              <a:rPr lang="en-US" sz="3200" b="1" dirty="0"/>
              <a:t>Seeking help and easy access to quality care for mental and physical illnesses </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4" name="TextBox 3">
            <a:extLst>
              <a:ext uri="{FF2B5EF4-FFF2-40B4-BE49-F238E27FC236}">
                <a16:creationId xmlns:a16="http://schemas.microsoft.com/office/drawing/2014/main" id="{EA538F7A-B97B-461D-95CC-8819D8769FF2}"/>
              </a:ext>
            </a:extLst>
          </p:cNvPr>
          <p:cNvSpPr txBox="1"/>
          <p:nvPr/>
        </p:nvSpPr>
        <p:spPr>
          <a:xfrm>
            <a:off x="0" y="1705451"/>
            <a:ext cx="9144000" cy="2462213"/>
          </a:xfrm>
          <a:prstGeom prst="rect">
            <a:avLst/>
          </a:prstGeom>
          <a:noFill/>
        </p:spPr>
        <p:txBody>
          <a:bodyPr wrap="square">
            <a:spAutoFit/>
          </a:bodyPr>
          <a:lstStyle/>
          <a:p>
            <a:pPr marL="342900" lvl="0" indent="-342900" algn="l" rtl="0">
              <a:spcBef>
                <a:spcPts val="0"/>
              </a:spcBef>
              <a:spcAft>
                <a:spcPts val="0"/>
              </a:spcAft>
              <a:buClr>
                <a:schemeClr val="tx1"/>
              </a:buClr>
              <a:buSzPct val="100000"/>
              <a:buChar char="•"/>
            </a:pPr>
            <a:r>
              <a:rPr lang="en-US" sz="3600" b="1" dirty="0"/>
              <a:t>For every completed case of suicide there are about 20 non fatal attempts </a:t>
            </a:r>
          </a:p>
          <a:p>
            <a:pPr marL="342900" lvl="0" indent="-342900" algn="l" rtl="0">
              <a:spcBef>
                <a:spcPts val="592"/>
              </a:spcBef>
              <a:spcAft>
                <a:spcPts val="0"/>
              </a:spcAft>
              <a:buClr>
                <a:schemeClr val="tx1"/>
              </a:buClr>
              <a:buSzPct val="100000"/>
              <a:buChar char="•"/>
            </a:pPr>
            <a:r>
              <a:rPr lang="en-US" sz="3600" b="1" dirty="0"/>
              <a:t>Repetition – 15-25% within a year </a:t>
            </a:r>
          </a:p>
          <a:p>
            <a:pPr marL="342900" lvl="0" indent="-342900" algn="l" rtl="0">
              <a:spcBef>
                <a:spcPts val="592"/>
              </a:spcBef>
              <a:spcAft>
                <a:spcPts val="0"/>
              </a:spcAft>
              <a:buClr>
                <a:schemeClr val="tx1"/>
              </a:buClr>
              <a:buSzPct val="100000"/>
              <a:buChar char="•"/>
            </a:pPr>
            <a:r>
              <a:rPr lang="en-US" sz="3600" b="1" dirty="0"/>
              <a:t>Poor problem solving skills</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D605839-2B8D-46F8-B5E9-4B9F994C2A34}"/>
              </a:ext>
            </a:extLst>
          </p:cNvPr>
          <p:cNvSpPr txBox="1"/>
          <p:nvPr/>
        </p:nvSpPr>
        <p:spPr>
          <a:xfrm>
            <a:off x="0" y="410081"/>
            <a:ext cx="9144000" cy="6447919"/>
          </a:xfrm>
          <a:prstGeom prst="rect">
            <a:avLst/>
          </a:prstGeom>
          <a:noFill/>
        </p:spPr>
        <p:txBody>
          <a:bodyPr wrap="square">
            <a:spAutoFit/>
          </a:bodyPr>
          <a:lstStyle/>
          <a:p>
            <a:pPr marL="342900" lvl="0" indent="-342900" algn="ctr" rtl="0">
              <a:spcBef>
                <a:spcPts val="592"/>
              </a:spcBef>
              <a:spcAft>
                <a:spcPts val="0"/>
              </a:spcAft>
              <a:buClr>
                <a:schemeClr val="dk1"/>
              </a:buClr>
              <a:buSzPct val="100000"/>
              <a:buNone/>
            </a:pPr>
            <a:r>
              <a:rPr lang="en-US" sz="4400" b="1" dirty="0">
                <a:solidFill>
                  <a:srgbClr val="FFFF00"/>
                </a:solidFill>
              </a:rPr>
              <a:t>Treatment of suicide attempters</a:t>
            </a:r>
          </a:p>
          <a:p>
            <a:pPr marL="342900" lvl="0" indent="-342900" algn="ctr" rtl="0">
              <a:spcBef>
                <a:spcPts val="592"/>
              </a:spcBef>
              <a:spcAft>
                <a:spcPts val="0"/>
              </a:spcAft>
              <a:buClr>
                <a:schemeClr val="dk1"/>
              </a:buClr>
              <a:buSzPct val="100000"/>
              <a:buChar char="•"/>
            </a:pPr>
            <a:r>
              <a:rPr lang="en-US" sz="3600" b="1" dirty="0">
                <a:solidFill>
                  <a:srgbClr val="92D050"/>
                </a:solidFill>
              </a:rPr>
              <a:t>Psychosocial treatment </a:t>
            </a:r>
          </a:p>
          <a:p>
            <a:pPr marL="342900" lvl="0" indent="-342900" algn="l" rtl="0">
              <a:spcBef>
                <a:spcPts val="592"/>
              </a:spcBef>
              <a:spcAft>
                <a:spcPts val="0"/>
              </a:spcAft>
              <a:buClr>
                <a:schemeClr val="dk1"/>
              </a:buClr>
              <a:buSzPct val="100000"/>
              <a:buNone/>
            </a:pPr>
            <a:r>
              <a:rPr lang="en-US" sz="3600" b="1" dirty="0"/>
              <a:t>	a)Problem-solving </a:t>
            </a:r>
          </a:p>
          <a:p>
            <a:pPr marL="342900" lvl="0" indent="-342900" algn="l" rtl="0">
              <a:spcBef>
                <a:spcPts val="592"/>
              </a:spcBef>
              <a:spcAft>
                <a:spcPts val="0"/>
              </a:spcAft>
              <a:buClr>
                <a:schemeClr val="dk1"/>
              </a:buClr>
              <a:buSzPct val="100000"/>
              <a:buNone/>
            </a:pPr>
            <a:r>
              <a:rPr lang="en-US" sz="3600" b="1" dirty="0"/>
              <a:t>	b)Psychotherapy </a:t>
            </a:r>
          </a:p>
          <a:p>
            <a:pPr marL="342900" lvl="0" indent="-342900" algn="l" rtl="0">
              <a:spcBef>
                <a:spcPts val="592"/>
              </a:spcBef>
              <a:spcAft>
                <a:spcPts val="0"/>
              </a:spcAft>
              <a:buClr>
                <a:schemeClr val="dk1"/>
              </a:buClr>
              <a:buSzPct val="100000"/>
              <a:buNone/>
            </a:pPr>
            <a:r>
              <a:rPr lang="en-US" sz="3600" b="1" dirty="0"/>
              <a:t>	c)Distress-tolerance skills </a:t>
            </a:r>
          </a:p>
          <a:p>
            <a:pPr marL="342900" lvl="0" indent="-342900" algn="l" rtl="0">
              <a:spcBef>
                <a:spcPts val="592"/>
              </a:spcBef>
              <a:spcAft>
                <a:spcPts val="0"/>
              </a:spcAft>
              <a:buClr>
                <a:schemeClr val="dk1"/>
              </a:buClr>
              <a:buSzPct val="100000"/>
              <a:buNone/>
            </a:pPr>
            <a:r>
              <a:rPr lang="en-US" sz="3600" b="1" dirty="0"/>
              <a:t>	d)Outreach </a:t>
            </a:r>
          </a:p>
          <a:p>
            <a:pPr marL="342900" lvl="0" indent="-342900" algn="l" rtl="0">
              <a:spcBef>
                <a:spcPts val="592"/>
              </a:spcBef>
              <a:spcAft>
                <a:spcPts val="0"/>
              </a:spcAft>
              <a:buClr>
                <a:schemeClr val="dk1"/>
              </a:buClr>
              <a:buSzPct val="100000"/>
              <a:buNone/>
            </a:pPr>
            <a:r>
              <a:rPr lang="en-US" sz="3600" b="1" dirty="0"/>
              <a:t>	e)Provision of emergency cards </a:t>
            </a:r>
          </a:p>
          <a:p>
            <a:pPr marL="342900" lvl="0" indent="-342900" algn="l" rtl="0">
              <a:spcBef>
                <a:spcPts val="592"/>
              </a:spcBef>
              <a:spcAft>
                <a:spcPts val="0"/>
              </a:spcAft>
              <a:buClr>
                <a:schemeClr val="dk1"/>
              </a:buClr>
              <a:buSzPct val="100000"/>
              <a:buNone/>
            </a:pPr>
            <a:r>
              <a:rPr lang="en-US" sz="3600" b="1" dirty="0"/>
              <a:t>	f) Family therapy </a:t>
            </a:r>
          </a:p>
          <a:p>
            <a:pPr marL="342900" lvl="0" indent="-342900" algn="ctr" rtl="0">
              <a:spcBef>
                <a:spcPts val="592"/>
              </a:spcBef>
              <a:spcAft>
                <a:spcPts val="0"/>
              </a:spcAft>
              <a:buClr>
                <a:schemeClr val="dk1"/>
              </a:buClr>
              <a:buSzPct val="100000"/>
              <a:buChar char="•"/>
            </a:pPr>
            <a:r>
              <a:rPr lang="en-US" sz="3600" b="1" dirty="0">
                <a:solidFill>
                  <a:srgbClr val="92D050"/>
                </a:solidFill>
              </a:rPr>
              <a:t>Pharmacological treatment </a:t>
            </a:r>
          </a:p>
          <a:p>
            <a:pPr marL="342900" lvl="0" indent="-342900" algn="l" rtl="0">
              <a:spcBef>
                <a:spcPts val="592"/>
              </a:spcBef>
              <a:spcAft>
                <a:spcPts val="0"/>
              </a:spcAft>
              <a:buClr>
                <a:schemeClr val="dk1"/>
              </a:buClr>
              <a:buSzPct val="100000"/>
              <a:buNone/>
            </a:pPr>
            <a:r>
              <a:rPr lang="en-US" sz="3600" b="1" dirty="0"/>
              <a:t>	a)Antidepressants</a:t>
            </a:r>
            <a:endParaRPr lang="en-IN" sz="3600" dirty="0"/>
          </a:p>
        </p:txBody>
      </p:sp>
    </p:spTree>
    <p:extLst>
      <p:ext uri="{BB962C8B-B14F-4D97-AF65-F5344CB8AC3E}">
        <p14:creationId xmlns:p14="http://schemas.microsoft.com/office/powerpoint/2010/main" val="125465056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27"/>
          <p:cNvSpPr txBox="1">
            <a:spLocks noGrp="1"/>
          </p:cNvSpPr>
          <p:nvPr>
            <p:ph type="title"/>
          </p:nvPr>
        </p:nvSpPr>
        <p:spPr>
          <a:xfrm>
            <a:off x="921900" y="0"/>
            <a:ext cx="8222100" cy="1023600"/>
          </a:xfrm>
          <a:prstGeom prst="rect">
            <a:avLst/>
          </a:prstGeom>
          <a:noFill/>
          <a:ln>
            <a:noFill/>
          </a:ln>
        </p:spPr>
        <p:txBody>
          <a:bodyPr spcFirstLastPara="1" wrap="square" lIns="91425" tIns="91425" rIns="91425" bIns="91425" anchor="b" anchorCtr="0">
            <a:noAutofit/>
          </a:bodyPr>
          <a:lstStyle/>
          <a:p>
            <a:pPr marL="0" lvl="0" indent="0" rtl="0">
              <a:spcBef>
                <a:spcPts val="0"/>
              </a:spcBef>
              <a:spcAft>
                <a:spcPts val="0"/>
              </a:spcAft>
              <a:buClr>
                <a:schemeClr val="dk1"/>
              </a:buClr>
              <a:buSzPts val="3200"/>
              <a:buFont typeface="Calibri"/>
              <a:buNone/>
            </a:pPr>
            <a:r>
              <a:rPr lang="en-US" b="1" dirty="0">
                <a:solidFill>
                  <a:srgbClr val="FFFF00"/>
                </a:solidFill>
              </a:rPr>
              <a:t>Myths on suicide</a:t>
            </a:r>
            <a:endParaRPr b="1" dirty="0">
              <a:solidFill>
                <a:srgbClr val="FFFF00"/>
              </a:solidFill>
            </a:endParaRPr>
          </a:p>
        </p:txBody>
      </p:sp>
      <p:sp>
        <p:nvSpPr>
          <p:cNvPr id="165" name="Google Shape;165;p27"/>
          <p:cNvSpPr txBox="1">
            <a:spLocks noGrp="1"/>
          </p:cNvSpPr>
          <p:nvPr>
            <p:ph type="body" idx="1"/>
          </p:nvPr>
        </p:nvSpPr>
        <p:spPr>
          <a:xfrm>
            <a:off x="0" y="1222150"/>
            <a:ext cx="9144000" cy="563585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800"/>
              <a:buNone/>
            </a:pPr>
            <a:r>
              <a:rPr lang="en-US" sz="4400" b="1" dirty="0">
                <a:solidFill>
                  <a:srgbClr val="92D050"/>
                </a:solidFill>
                <a:latin typeface="Alegreya"/>
                <a:ea typeface="Alegreya"/>
                <a:cs typeface="Alegreya"/>
                <a:sym typeface="Alegreya"/>
              </a:rPr>
              <a:t>Someone who is suicidal is determined to die</a:t>
            </a:r>
          </a:p>
          <a:p>
            <a:pPr marL="0" indent="0" algn="r">
              <a:spcBef>
                <a:spcPts val="1600"/>
              </a:spcBef>
              <a:spcAft>
                <a:spcPts val="1600"/>
              </a:spcAft>
              <a:buNone/>
            </a:pPr>
            <a:r>
              <a:rPr lang="en-US" sz="4000" b="1" dirty="0">
                <a:latin typeface="Alegreya"/>
                <a:ea typeface="Alegreya"/>
                <a:cs typeface="Alegreya"/>
                <a:sym typeface="Alegreya"/>
              </a:rPr>
              <a:t>Suicidal behaviour indicates deep unhappiness, not necessarily a mental health issue. Many people living with mental health issues aren’t suicidal, and not all people who take their own lives have a mental health issue</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27"/>
          <p:cNvSpPr txBox="1">
            <a:spLocks noGrp="1"/>
          </p:cNvSpPr>
          <p:nvPr>
            <p:ph type="title"/>
          </p:nvPr>
        </p:nvSpPr>
        <p:spPr>
          <a:xfrm>
            <a:off x="921900" y="0"/>
            <a:ext cx="8222100" cy="1023600"/>
          </a:xfrm>
          <a:prstGeom prst="rect">
            <a:avLst/>
          </a:prstGeom>
          <a:noFill/>
          <a:ln>
            <a:noFill/>
          </a:ln>
        </p:spPr>
        <p:txBody>
          <a:bodyPr spcFirstLastPara="1" wrap="square" lIns="91425" tIns="91425" rIns="91425" bIns="91425" anchor="b" anchorCtr="0">
            <a:noAutofit/>
          </a:bodyPr>
          <a:lstStyle/>
          <a:p>
            <a:pPr marL="0" lvl="0" indent="0" rtl="0">
              <a:spcBef>
                <a:spcPts val="0"/>
              </a:spcBef>
              <a:spcAft>
                <a:spcPts val="0"/>
              </a:spcAft>
              <a:buClr>
                <a:schemeClr val="dk1"/>
              </a:buClr>
              <a:buSzPts val="3200"/>
              <a:buFont typeface="Calibri"/>
              <a:buNone/>
            </a:pPr>
            <a:r>
              <a:rPr lang="en-US" b="1" dirty="0">
                <a:solidFill>
                  <a:srgbClr val="FFFF00"/>
                </a:solidFill>
              </a:rPr>
              <a:t>Myths on suicide</a:t>
            </a:r>
            <a:endParaRPr b="1" dirty="0">
              <a:solidFill>
                <a:srgbClr val="FFFF00"/>
              </a:solidFill>
            </a:endParaRPr>
          </a:p>
        </p:txBody>
      </p:sp>
      <p:sp>
        <p:nvSpPr>
          <p:cNvPr id="165" name="Google Shape;165;p27"/>
          <p:cNvSpPr txBox="1">
            <a:spLocks noGrp="1"/>
          </p:cNvSpPr>
          <p:nvPr>
            <p:ph type="body" idx="1"/>
          </p:nvPr>
        </p:nvSpPr>
        <p:spPr>
          <a:xfrm>
            <a:off x="0" y="1222150"/>
            <a:ext cx="9144000" cy="563585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800"/>
              <a:buNone/>
            </a:pPr>
            <a:r>
              <a:rPr lang="en-US" sz="4400" b="1" dirty="0">
                <a:solidFill>
                  <a:srgbClr val="92D050"/>
                </a:solidFill>
                <a:latin typeface="Alegreya"/>
                <a:ea typeface="Alegreya"/>
                <a:cs typeface="Alegreya"/>
                <a:sym typeface="Alegreya"/>
              </a:rPr>
              <a:t>Only people with mental health conditions are suicidal </a:t>
            </a:r>
          </a:p>
          <a:p>
            <a:pPr marL="0" lvl="0" indent="0" algn="r" rtl="0">
              <a:spcBef>
                <a:spcPts val="0"/>
              </a:spcBef>
              <a:spcAft>
                <a:spcPts val="0"/>
              </a:spcAft>
              <a:buClr>
                <a:schemeClr val="dk1"/>
              </a:buClr>
              <a:buSzPts val="1800"/>
              <a:buNone/>
            </a:pPr>
            <a:r>
              <a:rPr lang="en-US" sz="4000" b="1" dirty="0">
                <a:latin typeface="Alegreya"/>
                <a:ea typeface="Alegreya"/>
                <a:cs typeface="Alegreya"/>
                <a:sym typeface="Alegreya"/>
              </a:rPr>
              <a:t>Suicidal people often feel an overwhelming sense of distress and want this to end. When people are suicidal, they’re usually feeling alone or like they’re a burden to others and are in need of emotional support. Access to support at the right time can prevent suicide.</a:t>
            </a:r>
          </a:p>
        </p:txBody>
      </p:sp>
    </p:spTree>
    <p:extLst>
      <p:ext uri="{BB962C8B-B14F-4D97-AF65-F5344CB8AC3E}">
        <p14:creationId xmlns:p14="http://schemas.microsoft.com/office/powerpoint/2010/main" val="321255982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27"/>
          <p:cNvSpPr txBox="1">
            <a:spLocks noGrp="1"/>
          </p:cNvSpPr>
          <p:nvPr>
            <p:ph type="title"/>
          </p:nvPr>
        </p:nvSpPr>
        <p:spPr>
          <a:xfrm>
            <a:off x="921900" y="0"/>
            <a:ext cx="8222100" cy="1023600"/>
          </a:xfrm>
          <a:prstGeom prst="rect">
            <a:avLst/>
          </a:prstGeom>
          <a:noFill/>
          <a:ln>
            <a:noFill/>
          </a:ln>
        </p:spPr>
        <p:txBody>
          <a:bodyPr spcFirstLastPara="1" wrap="square" lIns="91425" tIns="91425" rIns="91425" bIns="91425" anchor="b" anchorCtr="0">
            <a:noAutofit/>
          </a:bodyPr>
          <a:lstStyle/>
          <a:p>
            <a:pPr marL="0" lvl="0" indent="0" rtl="0">
              <a:spcBef>
                <a:spcPts val="0"/>
              </a:spcBef>
              <a:spcAft>
                <a:spcPts val="0"/>
              </a:spcAft>
              <a:buClr>
                <a:schemeClr val="dk1"/>
              </a:buClr>
              <a:buSzPts val="3200"/>
              <a:buFont typeface="Calibri"/>
              <a:buNone/>
            </a:pPr>
            <a:r>
              <a:rPr lang="en-US" b="1" dirty="0">
                <a:solidFill>
                  <a:srgbClr val="FFFF00"/>
                </a:solidFill>
              </a:rPr>
              <a:t>Myths on suicide</a:t>
            </a:r>
            <a:endParaRPr b="1" dirty="0">
              <a:solidFill>
                <a:srgbClr val="FFFF00"/>
              </a:solidFill>
            </a:endParaRPr>
          </a:p>
        </p:txBody>
      </p:sp>
      <p:sp>
        <p:nvSpPr>
          <p:cNvPr id="165" name="Google Shape;165;p27"/>
          <p:cNvSpPr txBox="1">
            <a:spLocks noGrp="1"/>
          </p:cNvSpPr>
          <p:nvPr>
            <p:ph type="body" idx="1"/>
          </p:nvPr>
        </p:nvSpPr>
        <p:spPr>
          <a:xfrm>
            <a:off x="0" y="1023600"/>
            <a:ext cx="9144000" cy="583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800"/>
              <a:buNone/>
            </a:pPr>
            <a:r>
              <a:rPr lang="en-US" sz="4400" b="1" dirty="0">
                <a:solidFill>
                  <a:srgbClr val="92D050"/>
                </a:solidFill>
                <a:latin typeface="Alegreya"/>
                <a:ea typeface="Alegreya"/>
                <a:cs typeface="Alegreya"/>
                <a:sym typeface="Alegreya"/>
              </a:rPr>
              <a:t>Talking about suicide is a bad idea and might be considered encouragement</a:t>
            </a:r>
          </a:p>
          <a:p>
            <a:pPr marL="0" indent="0" algn="r">
              <a:spcBef>
                <a:spcPts val="1600"/>
              </a:spcBef>
              <a:spcAft>
                <a:spcPts val="1600"/>
              </a:spcAft>
              <a:buNone/>
            </a:pPr>
            <a:r>
              <a:rPr lang="en-US" sz="4000" b="1" dirty="0">
                <a:latin typeface="Alegreya"/>
                <a:ea typeface="Alegreya"/>
                <a:cs typeface="Alegreya"/>
                <a:sym typeface="Alegreya"/>
              </a:rPr>
              <a:t>Given the widespread stigma around suicide, most people who are thinking about suicide don’t know who to talk to about it.  Rather than encouraging suicidal behaviour, talking openly about what is going on can give them other options, or the time to rethink their decision.</a:t>
            </a:r>
          </a:p>
        </p:txBody>
      </p:sp>
    </p:spTree>
    <p:extLst>
      <p:ext uri="{BB962C8B-B14F-4D97-AF65-F5344CB8AC3E}">
        <p14:creationId xmlns:p14="http://schemas.microsoft.com/office/powerpoint/2010/main" val="13649468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Vapor Trail</Template>
  <TotalTime>14</TotalTime>
  <Words>831</Words>
  <Application>Microsoft Office PowerPoint</Application>
  <PresentationFormat>On-screen Show (4:3)</PresentationFormat>
  <Paragraphs>102</Paragraphs>
  <Slides>16</Slides>
  <Notes>15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Calibri</vt:lpstr>
      <vt:lpstr>Noto Sans Symbols</vt:lpstr>
      <vt:lpstr>Comfortaa</vt:lpstr>
      <vt:lpstr>Alegreya</vt:lpstr>
      <vt:lpstr>Century Gothic</vt:lpstr>
      <vt:lpstr>Arial</vt:lpstr>
      <vt:lpstr>Wingdings</vt:lpstr>
      <vt:lpstr>Vapor Trail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13 Common Causes of Suicide </vt:lpstr>
      <vt:lpstr>PowerPoint Presentation</vt:lpstr>
      <vt:lpstr>PowerPoint Presentation</vt:lpstr>
      <vt:lpstr>PowerPoint Presentation</vt:lpstr>
      <vt:lpstr>Myths on suicide</vt:lpstr>
      <vt:lpstr>Myths on suicide</vt:lpstr>
      <vt:lpstr>Myths on suicide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Jaimon Varghese</dc:creator>
  <cp:lastModifiedBy>Jaimon Varghese</cp:lastModifiedBy>
  <cp:revision>3</cp:revision>
  <dcterms:modified xsi:type="dcterms:W3CDTF">2022-06-13T05:21:32Z</dcterms:modified>
</cp:coreProperties>
</file>